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charts/chart4.xml" ContentType="application/vnd.openxmlformats-officedocument.drawingml.chart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tags/tag5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416" r:id="rId3"/>
    <p:sldId id="428" r:id="rId4"/>
    <p:sldId id="419" r:id="rId5"/>
    <p:sldId id="420" r:id="rId6"/>
    <p:sldId id="422" r:id="rId7"/>
    <p:sldId id="421" r:id="rId8"/>
    <p:sldId id="425" r:id="rId9"/>
    <p:sldId id="426" r:id="rId10"/>
    <p:sldId id="423" r:id="rId11"/>
    <p:sldId id="424" r:id="rId12"/>
    <p:sldId id="358" r:id="rId13"/>
    <p:sldId id="363" r:id="rId14"/>
    <p:sldId id="427" r:id="rId15"/>
    <p:sldId id="431" r:id="rId16"/>
    <p:sldId id="429" r:id="rId17"/>
    <p:sldId id="430" r:id="rId18"/>
    <p:sldId id="392" r:id="rId19"/>
    <p:sldId id="297" r:id="rId20"/>
  </p:sldIdLst>
  <p:sldSz cx="9144000" cy="6858000" type="screen4x3"/>
  <p:notesSz cx="6669088" cy="97742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  <a:srgbClr val="C05E0D"/>
    <a:srgbClr val="C06D0D"/>
    <a:srgbClr val="D05E0D"/>
    <a:srgbClr val="C46109"/>
    <a:srgbClr val="C0610D"/>
    <a:srgbClr val="C06109"/>
    <a:srgbClr val="D55E0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28" autoAdjust="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5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5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&#1057;&#1086;&#1095;&#1080;_&#1072;&#1087;&#1088;&#1077;&#1083;&#1100;_2016\&#1079;&#1072;&#1076;&#1086;&#1083;&#1078;&#1077;&#1085;&#1085;&#1086;&#1089;&#1090;&#1100;%20&#1073;&#1072;&#1085;&#1082;&#1086;&#1074;%20&#1087;&#1077;&#1088;&#1077;&#1076;%20&#1094;&#107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&#1057;&#1086;&#1095;&#1080;_&#1072;&#1087;&#1088;&#1077;&#1083;&#1100;_2016\&#1079;&#1072;&#1076;&#1086;&#1083;&#1078;&#1077;&#1085;&#1085;&#1086;&#1089;&#1090;&#1100;%20&#1073;&#1072;&#1085;&#1082;&#1086;&#1074;%20&#1087;&#1077;&#1088;&#1077;&#1076;%20&#1094;&#1073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adchyMS\Documents\&#1082;&#1086;&#1085;&#1092;&#1077;&#1088;&#1077;&#1085;&#1094;&#1080;&#1080;\&#1057;&#1086;&#1095;&#1080;_&#1072;&#1087;&#1088;&#1077;&#1083;&#1100;_2016\&#1090;&#1072;&#1073;&#1083;&#1080;&#1094;&#1072;%20&#1094;&#1073;%20&#1076;&#1082;&#1087;%20&#1075;&#1088;&#1072;&#1092;&#1080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final!$B$1</c:f>
              <c:strCache>
                <c:ptCount val="1"/>
                <c:pt idx="0">
                  <c:v>MIACR o/n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final!$B$2:$B$801</c:f>
              <c:numCache>
                <c:formatCode>0.0%</c:formatCode>
                <c:ptCount val="800"/>
                <c:pt idx="0">
                  <c:v>6.2900000000000081E-2</c:v>
                </c:pt>
                <c:pt idx="1">
                  <c:v>6.2100000000000058E-2</c:v>
                </c:pt>
                <c:pt idx="2">
                  <c:v>5.9000000000000087E-2</c:v>
                </c:pt>
                <c:pt idx="3">
                  <c:v>5.5700000000000076E-2</c:v>
                </c:pt>
                <c:pt idx="4">
                  <c:v>4.9200000000000056E-2</c:v>
                </c:pt>
                <c:pt idx="5">
                  <c:v>5.6000000000000022E-2</c:v>
                </c:pt>
                <c:pt idx="6">
                  <c:v>6.0800000000000076E-2</c:v>
                </c:pt>
                <c:pt idx="7">
                  <c:v>5.8900000000000043E-2</c:v>
                </c:pt>
                <c:pt idx="8">
                  <c:v>5.5800000000000058E-2</c:v>
                </c:pt>
                <c:pt idx="9">
                  <c:v>5.9100000000000076E-2</c:v>
                </c:pt>
                <c:pt idx="10">
                  <c:v>6.2100000000000058E-2</c:v>
                </c:pt>
                <c:pt idx="11">
                  <c:v>6.0800000000000076E-2</c:v>
                </c:pt>
                <c:pt idx="12">
                  <c:v>6.0000000000000067E-2</c:v>
                </c:pt>
                <c:pt idx="13">
                  <c:v>6.1100000000000022E-2</c:v>
                </c:pt>
                <c:pt idx="14">
                  <c:v>6.2500000000000083E-2</c:v>
                </c:pt>
                <c:pt idx="15">
                  <c:v>6.0900000000000058E-2</c:v>
                </c:pt>
                <c:pt idx="16">
                  <c:v>6.3400000000000081E-2</c:v>
                </c:pt>
                <c:pt idx="17">
                  <c:v>6.2600000000000031E-2</c:v>
                </c:pt>
                <c:pt idx="18">
                  <c:v>6.2600000000000031E-2</c:v>
                </c:pt>
                <c:pt idx="19">
                  <c:v>6.320000000000002E-2</c:v>
                </c:pt>
                <c:pt idx="20">
                  <c:v>7.6200000000000004E-2</c:v>
                </c:pt>
                <c:pt idx="21">
                  <c:v>7.7200000000000032E-2</c:v>
                </c:pt>
                <c:pt idx="22">
                  <c:v>7.7600000000000086E-2</c:v>
                </c:pt>
                <c:pt idx="23">
                  <c:v>7.6400000000000023E-2</c:v>
                </c:pt>
                <c:pt idx="24">
                  <c:v>7.4900000000000092E-2</c:v>
                </c:pt>
                <c:pt idx="25">
                  <c:v>7.8600000000000003E-2</c:v>
                </c:pt>
                <c:pt idx="26">
                  <c:v>7.9000000000000112E-2</c:v>
                </c:pt>
                <c:pt idx="27">
                  <c:v>7.9500000000000098E-2</c:v>
                </c:pt>
                <c:pt idx="28">
                  <c:v>7.480000000000013E-2</c:v>
                </c:pt>
                <c:pt idx="29">
                  <c:v>7.6100000000000084E-2</c:v>
                </c:pt>
                <c:pt idx="30">
                  <c:v>7.7500000000000097E-2</c:v>
                </c:pt>
                <c:pt idx="31">
                  <c:v>7.8800000000000078E-2</c:v>
                </c:pt>
                <c:pt idx="32">
                  <c:v>7.9500000000000098E-2</c:v>
                </c:pt>
                <c:pt idx="33">
                  <c:v>8.0200000000000063E-2</c:v>
                </c:pt>
                <c:pt idx="34">
                  <c:v>7.9000000000000112E-2</c:v>
                </c:pt>
                <c:pt idx="35">
                  <c:v>8.0700000000000105E-2</c:v>
                </c:pt>
                <c:pt idx="36">
                  <c:v>8.0400000000000027E-2</c:v>
                </c:pt>
                <c:pt idx="37">
                  <c:v>8.0400000000000027E-2</c:v>
                </c:pt>
                <c:pt idx="38">
                  <c:v>8.0400000000000027E-2</c:v>
                </c:pt>
                <c:pt idx="39">
                  <c:v>8.1800000000000025E-2</c:v>
                </c:pt>
                <c:pt idx="40">
                  <c:v>7.9700000000000118E-2</c:v>
                </c:pt>
                <c:pt idx="41">
                  <c:v>7.8100000000000086E-2</c:v>
                </c:pt>
                <c:pt idx="42">
                  <c:v>7.8300000000000078E-2</c:v>
                </c:pt>
                <c:pt idx="43">
                  <c:v>7.8000000000000083E-2</c:v>
                </c:pt>
                <c:pt idx="44">
                  <c:v>7.8000000000000083E-2</c:v>
                </c:pt>
                <c:pt idx="45">
                  <c:v>7.6900000000000024E-2</c:v>
                </c:pt>
                <c:pt idx="46">
                  <c:v>6.8200000000000011E-2</c:v>
                </c:pt>
                <c:pt idx="47">
                  <c:v>7.4200000000000085E-2</c:v>
                </c:pt>
                <c:pt idx="48">
                  <c:v>7.6800000000000077E-2</c:v>
                </c:pt>
                <c:pt idx="49">
                  <c:v>7.8100000000000086E-2</c:v>
                </c:pt>
                <c:pt idx="50">
                  <c:v>7.8400000000000081E-2</c:v>
                </c:pt>
                <c:pt idx="51">
                  <c:v>7.7800000000000105E-2</c:v>
                </c:pt>
                <c:pt idx="52">
                  <c:v>7.8000000000000083E-2</c:v>
                </c:pt>
                <c:pt idx="53">
                  <c:v>7.8400000000000081E-2</c:v>
                </c:pt>
                <c:pt idx="54">
                  <c:v>7.9200000000000076E-2</c:v>
                </c:pt>
                <c:pt idx="55">
                  <c:v>7.8900000000000081E-2</c:v>
                </c:pt>
                <c:pt idx="56">
                  <c:v>7.8800000000000078E-2</c:v>
                </c:pt>
                <c:pt idx="57">
                  <c:v>7.8700000000000117E-2</c:v>
                </c:pt>
                <c:pt idx="58">
                  <c:v>8.0500000000000127E-2</c:v>
                </c:pt>
                <c:pt idx="59">
                  <c:v>8.5400000000000045E-2</c:v>
                </c:pt>
                <c:pt idx="60">
                  <c:v>8.5300000000000042E-2</c:v>
                </c:pt>
                <c:pt idx="61">
                  <c:v>8.6700000000000152E-2</c:v>
                </c:pt>
                <c:pt idx="62">
                  <c:v>8.4900000000000142E-2</c:v>
                </c:pt>
                <c:pt idx="63">
                  <c:v>8.4900000000000142E-2</c:v>
                </c:pt>
                <c:pt idx="64">
                  <c:v>8.2300000000000026E-2</c:v>
                </c:pt>
                <c:pt idx="65">
                  <c:v>7.0600000000000024E-2</c:v>
                </c:pt>
                <c:pt idx="66">
                  <c:v>8.3600000000000202E-2</c:v>
                </c:pt>
                <c:pt idx="67">
                  <c:v>8.3200000000000066E-2</c:v>
                </c:pt>
                <c:pt idx="68">
                  <c:v>8.2700000000000023E-2</c:v>
                </c:pt>
                <c:pt idx="69">
                  <c:v>8.2900000000000043E-2</c:v>
                </c:pt>
                <c:pt idx="70">
                  <c:v>8.3500000000000185E-2</c:v>
                </c:pt>
                <c:pt idx="71">
                  <c:v>8.4300000000000028E-2</c:v>
                </c:pt>
                <c:pt idx="72">
                  <c:v>8.5000000000000048E-2</c:v>
                </c:pt>
                <c:pt idx="73">
                  <c:v>8.4800000000000111E-2</c:v>
                </c:pt>
                <c:pt idx="74">
                  <c:v>8.3900000000000127E-2</c:v>
                </c:pt>
                <c:pt idx="75">
                  <c:v>7.6200000000000004E-2</c:v>
                </c:pt>
                <c:pt idx="76">
                  <c:v>8.1300000000000025E-2</c:v>
                </c:pt>
                <c:pt idx="77">
                  <c:v>7.9900000000000096E-2</c:v>
                </c:pt>
                <c:pt idx="78">
                  <c:v>8.1900000000000028E-2</c:v>
                </c:pt>
                <c:pt idx="79">
                  <c:v>8.3100000000000104E-2</c:v>
                </c:pt>
                <c:pt idx="80">
                  <c:v>8.1800000000000025E-2</c:v>
                </c:pt>
                <c:pt idx="81">
                  <c:v>7.7700000000000116E-2</c:v>
                </c:pt>
                <c:pt idx="82">
                  <c:v>7.4100000000000096E-2</c:v>
                </c:pt>
                <c:pt idx="83">
                  <c:v>7.6800000000000077E-2</c:v>
                </c:pt>
                <c:pt idx="84">
                  <c:v>7.8400000000000081E-2</c:v>
                </c:pt>
                <c:pt idx="85">
                  <c:v>7.9900000000000096E-2</c:v>
                </c:pt>
                <c:pt idx="86">
                  <c:v>8.4300000000000028E-2</c:v>
                </c:pt>
                <c:pt idx="87">
                  <c:v>8.4400000000000044E-2</c:v>
                </c:pt>
                <c:pt idx="88">
                  <c:v>8.3900000000000127E-2</c:v>
                </c:pt>
                <c:pt idx="89">
                  <c:v>8.4300000000000028E-2</c:v>
                </c:pt>
                <c:pt idx="90">
                  <c:v>8.4600000000000147E-2</c:v>
                </c:pt>
                <c:pt idx="91">
                  <c:v>8.3700000000000191E-2</c:v>
                </c:pt>
                <c:pt idx="92">
                  <c:v>8.3100000000000104E-2</c:v>
                </c:pt>
                <c:pt idx="93">
                  <c:v>8.3400000000000044E-2</c:v>
                </c:pt>
                <c:pt idx="94">
                  <c:v>8.3600000000000202E-2</c:v>
                </c:pt>
                <c:pt idx="95">
                  <c:v>8.3100000000000104E-2</c:v>
                </c:pt>
                <c:pt idx="96">
                  <c:v>8.4300000000000028E-2</c:v>
                </c:pt>
                <c:pt idx="97">
                  <c:v>8.4400000000000044E-2</c:v>
                </c:pt>
                <c:pt idx="98">
                  <c:v>8.3900000000000127E-2</c:v>
                </c:pt>
                <c:pt idx="99">
                  <c:v>8.6400000000000005E-2</c:v>
                </c:pt>
                <c:pt idx="100">
                  <c:v>8.2300000000000026E-2</c:v>
                </c:pt>
                <c:pt idx="101">
                  <c:v>7.9400000000000137E-2</c:v>
                </c:pt>
                <c:pt idx="102">
                  <c:v>7.3400000000000076E-2</c:v>
                </c:pt>
                <c:pt idx="103">
                  <c:v>7.2500000000000078E-2</c:v>
                </c:pt>
                <c:pt idx="104">
                  <c:v>7.7500000000000097E-2</c:v>
                </c:pt>
                <c:pt idx="105">
                  <c:v>7.500000000000008E-2</c:v>
                </c:pt>
                <c:pt idx="106">
                  <c:v>6.9900000000000101E-2</c:v>
                </c:pt>
                <c:pt idx="107">
                  <c:v>7.9400000000000137E-2</c:v>
                </c:pt>
                <c:pt idx="108">
                  <c:v>8.3700000000000191E-2</c:v>
                </c:pt>
                <c:pt idx="109">
                  <c:v>8.4200000000000066E-2</c:v>
                </c:pt>
                <c:pt idx="110">
                  <c:v>8.5100000000000064E-2</c:v>
                </c:pt>
                <c:pt idx="111">
                  <c:v>8.2900000000000043E-2</c:v>
                </c:pt>
                <c:pt idx="112">
                  <c:v>8.2000000000000045E-2</c:v>
                </c:pt>
                <c:pt idx="113">
                  <c:v>8.400000000000013E-2</c:v>
                </c:pt>
                <c:pt idx="114">
                  <c:v>8.6300000000000002E-2</c:v>
                </c:pt>
                <c:pt idx="115">
                  <c:v>8.5600000000000162E-2</c:v>
                </c:pt>
                <c:pt idx="116">
                  <c:v>8.3600000000000202E-2</c:v>
                </c:pt>
                <c:pt idx="117">
                  <c:v>8.1800000000000025E-2</c:v>
                </c:pt>
                <c:pt idx="118">
                  <c:v>8.4200000000000066E-2</c:v>
                </c:pt>
                <c:pt idx="119">
                  <c:v>8.9800000000000144E-2</c:v>
                </c:pt>
                <c:pt idx="120">
                  <c:v>8.8900000000000118E-2</c:v>
                </c:pt>
                <c:pt idx="121">
                  <c:v>8.6400000000000005E-2</c:v>
                </c:pt>
                <c:pt idx="122">
                  <c:v>8.1700000000000064E-2</c:v>
                </c:pt>
                <c:pt idx="123">
                  <c:v>7.6100000000000084E-2</c:v>
                </c:pt>
                <c:pt idx="124">
                  <c:v>7.4200000000000085E-2</c:v>
                </c:pt>
                <c:pt idx="125">
                  <c:v>7.3400000000000076E-2</c:v>
                </c:pt>
                <c:pt idx="126">
                  <c:v>7.4700000000000127E-2</c:v>
                </c:pt>
                <c:pt idx="127">
                  <c:v>7.4000000000000107E-2</c:v>
                </c:pt>
                <c:pt idx="128">
                  <c:v>7.4700000000000127E-2</c:v>
                </c:pt>
                <c:pt idx="129">
                  <c:v>8.2600000000000048E-2</c:v>
                </c:pt>
                <c:pt idx="130">
                  <c:v>8.1900000000000028E-2</c:v>
                </c:pt>
                <c:pt idx="131">
                  <c:v>7.8500000000000014E-2</c:v>
                </c:pt>
                <c:pt idx="132">
                  <c:v>7.4900000000000092E-2</c:v>
                </c:pt>
                <c:pt idx="133">
                  <c:v>7.4400000000000119E-2</c:v>
                </c:pt>
                <c:pt idx="134">
                  <c:v>7.7700000000000116E-2</c:v>
                </c:pt>
                <c:pt idx="135">
                  <c:v>8.280000000000004E-2</c:v>
                </c:pt>
                <c:pt idx="136">
                  <c:v>8.1600000000000047E-2</c:v>
                </c:pt>
                <c:pt idx="137">
                  <c:v>8.0600000000000144E-2</c:v>
                </c:pt>
                <c:pt idx="138">
                  <c:v>8.1000000000000044E-2</c:v>
                </c:pt>
                <c:pt idx="139">
                  <c:v>8.3300000000000068E-2</c:v>
                </c:pt>
                <c:pt idx="140">
                  <c:v>8.3600000000000202E-2</c:v>
                </c:pt>
                <c:pt idx="141">
                  <c:v>8.14E-2</c:v>
                </c:pt>
                <c:pt idx="142">
                  <c:v>8.14E-2</c:v>
                </c:pt>
                <c:pt idx="143">
                  <c:v>8.14E-2</c:v>
                </c:pt>
                <c:pt idx="144">
                  <c:v>8.1200000000000022E-2</c:v>
                </c:pt>
                <c:pt idx="145">
                  <c:v>7.9700000000000118E-2</c:v>
                </c:pt>
                <c:pt idx="146">
                  <c:v>7.7600000000000086E-2</c:v>
                </c:pt>
                <c:pt idx="147">
                  <c:v>7.5100000000000083E-2</c:v>
                </c:pt>
                <c:pt idx="148">
                  <c:v>7.3600000000000013E-2</c:v>
                </c:pt>
                <c:pt idx="149">
                  <c:v>7.2800000000000101E-2</c:v>
                </c:pt>
                <c:pt idx="150">
                  <c:v>7.2200000000000014E-2</c:v>
                </c:pt>
                <c:pt idx="151">
                  <c:v>7.6500000000000012E-2</c:v>
                </c:pt>
                <c:pt idx="152">
                  <c:v>7.8300000000000078E-2</c:v>
                </c:pt>
                <c:pt idx="153">
                  <c:v>8.0400000000000027E-2</c:v>
                </c:pt>
                <c:pt idx="154">
                  <c:v>8.1800000000000025E-2</c:v>
                </c:pt>
                <c:pt idx="155">
                  <c:v>8.5600000000000162E-2</c:v>
                </c:pt>
                <c:pt idx="156">
                  <c:v>8.8000000000000148E-2</c:v>
                </c:pt>
                <c:pt idx="157">
                  <c:v>8.380000000000018E-2</c:v>
                </c:pt>
                <c:pt idx="158">
                  <c:v>7.9700000000000118E-2</c:v>
                </c:pt>
                <c:pt idx="159">
                  <c:v>8.2000000000000045E-2</c:v>
                </c:pt>
                <c:pt idx="160">
                  <c:v>8.0500000000000127E-2</c:v>
                </c:pt>
                <c:pt idx="161">
                  <c:v>7.8800000000000078E-2</c:v>
                </c:pt>
                <c:pt idx="162">
                  <c:v>7.9200000000000076E-2</c:v>
                </c:pt>
                <c:pt idx="163">
                  <c:v>8.1000000000000044E-2</c:v>
                </c:pt>
                <c:pt idx="164">
                  <c:v>8.0100000000000046E-2</c:v>
                </c:pt>
                <c:pt idx="165">
                  <c:v>8.0900000000000027E-2</c:v>
                </c:pt>
                <c:pt idx="166">
                  <c:v>7.8800000000000078E-2</c:v>
                </c:pt>
                <c:pt idx="167">
                  <c:v>7.6800000000000077E-2</c:v>
                </c:pt>
                <c:pt idx="168">
                  <c:v>7.3100000000000082E-2</c:v>
                </c:pt>
                <c:pt idx="169">
                  <c:v>7.2500000000000078E-2</c:v>
                </c:pt>
                <c:pt idx="170">
                  <c:v>7.2400000000000103E-2</c:v>
                </c:pt>
                <c:pt idx="171">
                  <c:v>7.4900000000000092E-2</c:v>
                </c:pt>
                <c:pt idx="172">
                  <c:v>7.500000000000008E-2</c:v>
                </c:pt>
                <c:pt idx="173">
                  <c:v>8.0800000000000066E-2</c:v>
                </c:pt>
                <c:pt idx="174">
                  <c:v>8.1700000000000064E-2</c:v>
                </c:pt>
                <c:pt idx="175">
                  <c:v>8.5000000000000048E-2</c:v>
                </c:pt>
                <c:pt idx="176">
                  <c:v>8.6300000000000002E-2</c:v>
                </c:pt>
                <c:pt idx="177">
                  <c:v>8.5700000000000068E-2</c:v>
                </c:pt>
                <c:pt idx="178">
                  <c:v>8.4200000000000066E-2</c:v>
                </c:pt>
                <c:pt idx="179">
                  <c:v>8.620000000000004E-2</c:v>
                </c:pt>
                <c:pt idx="180">
                  <c:v>8.6100000000000024E-2</c:v>
                </c:pt>
                <c:pt idx="181">
                  <c:v>8.4500000000000172E-2</c:v>
                </c:pt>
                <c:pt idx="182">
                  <c:v>8.5700000000000068E-2</c:v>
                </c:pt>
                <c:pt idx="183">
                  <c:v>8.5500000000000118E-2</c:v>
                </c:pt>
                <c:pt idx="184">
                  <c:v>8.6300000000000002E-2</c:v>
                </c:pt>
                <c:pt idx="185">
                  <c:v>8.72E-2</c:v>
                </c:pt>
                <c:pt idx="186">
                  <c:v>8.7800000000000045E-2</c:v>
                </c:pt>
                <c:pt idx="187">
                  <c:v>8.7800000000000045E-2</c:v>
                </c:pt>
                <c:pt idx="188">
                  <c:v>9.1000000000000025E-2</c:v>
                </c:pt>
                <c:pt idx="189">
                  <c:v>0.10300000000000002</c:v>
                </c:pt>
                <c:pt idx="190">
                  <c:v>0.1022000000000001</c:v>
                </c:pt>
                <c:pt idx="191">
                  <c:v>9.7900000000000043E-2</c:v>
                </c:pt>
                <c:pt idx="192">
                  <c:v>0.10009999999999998</c:v>
                </c:pt>
                <c:pt idx="193">
                  <c:v>9.9000000000000143E-2</c:v>
                </c:pt>
                <c:pt idx="194">
                  <c:v>0.1009</c:v>
                </c:pt>
                <c:pt idx="195">
                  <c:v>9.7900000000000043E-2</c:v>
                </c:pt>
                <c:pt idx="196">
                  <c:v>9.6900000000000028E-2</c:v>
                </c:pt>
                <c:pt idx="197">
                  <c:v>9.9300000000000152E-2</c:v>
                </c:pt>
                <c:pt idx="198">
                  <c:v>9.8900000000000182E-2</c:v>
                </c:pt>
                <c:pt idx="199">
                  <c:v>0.10039999999999998</c:v>
                </c:pt>
                <c:pt idx="200">
                  <c:v>0.10249999999999998</c:v>
                </c:pt>
                <c:pt idx="201">
                  <c:v>0.10560000000000008</c:v>
                </c:pt>
                <c:pt idx="202">
                  <c:v>0.10730000000000002</c:v>
                </c:pt>
                <c:pt idx="203">
                  <c:v>0.10910000000000009</c:v>
                </c:pt>
                <c:pt idx="204">
                  <c:v>0.10600000000000002</c:v>
                </c:pt>
                <c:pt idx="205">
                  <c:v>0.10439999999999998</c:v>
                </c:pt>
                <c:pt idx="206">
                  <c:v>0.10660000000000008</c:v>
                </c:pt>
                <c:pt idx="207">
                  <c:v>0.10279999999999999</c:v>
                </c:pt>
                <c:pt idx="208">
                  <c:v>9.8000000000000198E-2</c:v>
                </c:pt>
                <c:pt idx="209">
                  <c:v>9.4200000000000048E-2</c:v>
                </c:pt>
                <c:pt idx="210">
                  <c:v>9.3800000000000175E-2</c:v>
                </c:pt>
                <c:pt idx="211">
                  <c:v>9.7100000000000006E-2</c:v>
                </c:pt>
                <c:pt idx="212">
                  <c:v>0.10110000000000002</c:v>
                </c:pt>
                <c:pt idx="213">
                  <c:v>0.10279999999999999</c:v>
                </c:pt>
                <c:pt idx="214">
                  <c:v>0.10660000000000008</c:v>
                </c:pt>
                <c:pt idx="215">
                  <c:v>0.11599999999999999</c:v>
                </c:pt>
                <c:pt idx="216">
                  <c:v>0.11770000000000017</c:v>
                </c:pt>
                <c:pt idx="217">
                  <c:v>0.11880000000000009</c:v>
                </c:pt>
                <c:pt idx="218">
                  <c:v>0.19850000000000026</c:v>
                </c:pt>
                <c:pt idx="219">
                  <c:v>0.22080000000000016</c:v>
                </c:pt>
                <c:pt idx="220">
                  <c:v>0.28250000000000008</c:v>
                </c:pt>
                <c:pt idx="221">
                  <c:v>0.24030000000000001</c:v>
                </c:pt>
                <c:pt idx="222">
                  <c:v>0.23710000000000001</c:v>
                </c:pt>
                <c:pt idx="223">
                  <c:v>0.2021</c:v>
                </c:pt>
                <c:pt idx="224">
                  <c:v>0.18380000000000016</c:v>
                </c:pt>
                <c:pt idx="225">
                  <c:v>0.16900000000000026</c:v>
                </c:pt>
                <c:pt idx="226">
                  <c:v>0.17010000000000003</c:v>
                </c:pt>
                <c:pt idx="227">
                  <c:v>0.17319999999999999</c:v>
                </c:pt>
                <c:pt idx="228">
                  <c:v>0.17069999999999999</c:v>
                </c:pt>
                <c:pt idx="229">
                  <c:v>0.16080000000000017</c:v>
                </c:pt>
                <c:pt idx="230">
                  <c:v>0.17519999999999999</c:v>
                </c:pt>
                <c:pt idx="231">
                  <c:v>0.17</c:v>
                </c:pt>
                <c:pt idx="232">
                  <c:v>0.17050000000000001</c:v>
                </c:pt>
                <c:pt idx="233">
                  <c:v>0.17080000000000001</c:v>
                </c:pt>
                <c:pt idx="234">
                  <c:v>0.16840000000000027</c:v>
                </c:pt>
                <c:pt idx="235">
                  <c:v>0.16950000000000026</c:v>
                </c:pt>
                <c:pt idx="236">
                  <c:v>0.16990000000000033</c:v>
                </c:pt>
                <c:pt idx="237">
                  <c:v>0.16990000000000033</c:v>
                </c:pt>
                <c:pt idx="238">
                  <c:v>0.16930000000000023</c:v>
                </c:pt>
                <c:pt idx="239">
                  <c:v>0.16750000000000026</c:v>
                </c:pt>
                <c:pt idx="240">
                  <c:v>0.16810000000000017</c:v>
                </c:pt>
                <c:pt idx="241">
                  <c:v>0.17230000000000001</c:v>
                </c:pt>
                <c:pt idx="242">
                  <c:v>0.16960000000000017</c:v>
                </c:pt>
                <c:pt idx="243">
                  <c:v>0.16730000000000023</c:v>
                </c:pt>
                <c:pt idx="244">
                  <c:v>0.16640000000000027</c:v>
                </c:pt>
                <c:pt idx="245">
                  <c:v>0.14950000000000016</c:v>
                </c:pt>
                <c:pt idx="246">
                  <c:v>0.14870000000000017</c:v>
                </c:pt>
                <c:pt idx="247">
                  <c:v>0.14810000000000001</c:v>
                </c:pt>
                <c:pt idx="248">
                  <c:v>0.14630000000000001</c:v>
                </c:pt>
                <c:pt idx="249">
                  <c:v>0.14750000000000016</c:v>
                </c:pt>
                <c:pt idx="250">
                  <c:v>0.14900000000000016</c:v>
                </c:pt>
                <c:pt idx="251">
                  <c:v>0.15380000000000019</c:v>
                </c:pt>
                <c:pt idx="252">
                  <c:v>0.15340000000000023</c:v>
                </c:pt>
                <c:pt idx="253">
                  <c:v>0.15190000000000023</c:v>
                </c:pt>
                <c:pt idx="254">
                  <c:v>0.15220000000000017</c:v>
                </c:pt>
                <c:pt idx="255">
                  <c:v>0.15100000000000016</c:v>
                </c:pt>
                <c:pt idx="256">
                  <c:v>0.15300000000000016</c:v>
                </c:pt>
                <c:pt idx="257">
                  <c:v>0.15060000000000001</c:v>
                </c:pt>
                <c:pt idx="258">
                  <c:v>0.15070000000000017</c:v>
                </c:pt>
                <c:pt idx="259">
                  <c:v>0.15030000000000004</c:v>
                </c:pt>
                <c:pt idx="260">
                  <c:v>0.15190000000000023</c:v>
                </c:pt>
                <c:pt idx="261">
                  <c:v>0.15310000000000001</c:v>
                </c:pt>
                <c:pt idx="262">
                  <c:v>0.15610000000000004</c:v>
                </c:pt>
                <c:pt idx="263">
                  <c:v>0.15500000000000017</c:v>
                </c:pt>
                <c:pt idx="264">
                  <c:v>0.15700000000000017</c:v>
                </c:pt>
                <c:pt idx="265">
                  <c:v>0.15660000000000004</c:v>
                </c:pt>
                <c:pt idx="266">
                  <c:v>0.15590000000000026</c:v>
                </c:pt>
                <c:pt idx="267">
                  <c:v>0.15540000000000023</c:v>
                </c:pt>
                <c:pt idx="268">
                  <c:v>0.15160000000000001</c:v>
                </c:pt>
                <c:pt idx="269">
                  <c:v>0.15400000000000016</c:v>
                </c:pt>
                <c:pt idx="270">
                  <c:v>0.15230000000000016</c:v>
                </c:pt>
                <c:pt idx="271">
                  <c:v>0.14880000000000004</c:v>
                </c:pt>
                <c:pt idx="272">
                  <c:v>0.14419999999999999</c:v>
                </c:pt>
                <c:pt idx="273">
                  <c:v>0.14140000000000016</c:v>
                </c:pt>
                <c:pt idx="274">
                  <c:v>0.14440000000000017</c:v>
                </c:pt>
                <c:pt idx="275">
                  <c:v>0.14800000000000019</c:v>
                </c:pt>
                <c:pt idx="276">
                  <c:v>0.14790000000000017</c:v>
                </c:pt>
                <c:pt idx="277">
                  <c:v>0.14600000000000016</c:v>
                </c:pt>
                <c:pt idx="278">
                  <c:v>0.14500000000000016</c:v>
                </c:pt>
                <c:pt idx="279">
                  <c:v>0.14530000000000001</c:v>
                </c:pt>
                <c:pt idx="280">
                  <c:v>0.14720000000000016</c:v>
                </c:pt>
                <c:pt idx="281">
                  <c:v>0.14720000000000016</c:v>
                </c:pt>
                <c:pt idx="282">
                  <c:v>0.14750000000000016</c:v>
                </c:pt>
                <c:pt idx="283">
                  <c:v>0.14710000000000001</c:v>
                </c:pt>
                <c:pt idx="284">
                  <c:v>0.14680000000000001</c:v>
                </c:pt>
                <c:pt idx="285">
                  <c:v>0.14369999999999999</c:v>
                </c:pt>
                <c:pt idx="286">
                  <c:v>0.14269999999999999</c:v>
                </c:pt>
                <c:pt idx="287">
                  <c:v>0.14219999999999999</c:v>
                </c:pt>
                <c:pt idx="288">
                  <c:v>0.14100000000000001</c:v>
                </c:pt>
                <c:pt idx="289">
                  <c:v>0.13750000000000001</c:v>
                </c:pt>
                <c:pt idx="290">
                  <c:v>0.1376</c:v>
                </c:pt>
                <c:pt idx="291">
                  <c:v>0.13600000000000001</c:v>
                </c:pt>
                <c:pt idx="292">
                  <c:v>0.14100000000000001</c:v>
                </c:pt>
                <c:pt idx="293">
                  <c:v>0.14480000000000001</c:v>
                </c:pt>
                <c:pt idx="294">
                  <c:v>0.14670000000000016</c:v>
                </c:pt>
                <c:pt idx="295">
                  <c:v>0.14680000000000001</c:v>
                </c:pt>
                <c:pt idx="296">
                  <c:v>0.14780000000000001</c:v>
                </c:pt>
                <c:pt idx="297">
                  <c:v>0.14800000000000019</c:v>
                </c:pt>
                <c:pt idx="298">
                  <c:v>0.14880000000000004</c:v>
                </c:pt>
                <c:pt idx="299">
                  <c:v>0.14840000000000023</c:v>
                </c:pt>
                <c:pt idx="300">
                  <c:v>0.14440000000000017</c:v>
                </c:pt>
                <c:pt idx="301">
                  <c:v>0.13669999999999999</c:v>
                </c:pt>
                <c:pt idx="302">
                  <c:v>0.14000000000000001</c:v>
                </c:pt>
                <c:pt idx="303">
                  <c:v>0.14560000000000001</c:v>
                </c:pt>
                <c:pt idx="304">
                  <c:v>0.14510000000000001</c:v>
                </c:pt>
                <c:pt idx="305">
                  <c:v>0.14780000000000001</c:v>
                </c:pt>
                <c:pt idx="306">
                  <c:v>0.14610000000000001</c:v>
                </c:pt>
                <c:pt idx="307">
                  <c:v>0.13159999999999999</c:v>
                </c:pt>
                <c:pt idx="308">
                  <c:v>0.12890000000000001</c:v>
                </c:pt>
                <c:pt idx="309">
                  <c:v>0.12460000000000009</c:v>
                </c:pt>
                <c:pt idx="310">
                  <c:v>0.11910000000000016</c:v>
                </c:pt>
                <c:pt idx="311">
                  <c:v>0.12720000000000001</c:v>
                </c:pt>
                <c:pt idx="312">
                  <c:v>0.13019999999999998</c:v>
                </c:pt>
                <c:pt idx="313">
                  <c:v>0.13119999999999998</c:v>
                </c:pt>
                <c:pt idx="314">
                  <c:v>0.13220000000000001</c:v>
                </c:pt>
                <c:pt idx="315">
                  <c:v>0.1326</c:v>
                </c:pt>
                <c:pt idx="316">
                  <c:v>0.1318</c:v>
                </c:pt>
                <c:pt idx="317">
                  <c:v>0.1265</c:v>
                </c:pt>
                <c:pt idx="318">
                  <c:v>0.12130000000000002</c:v>
                </c:pt>
                <c:pt idx="319">
                  <c:v>0.12200000000000008</c:v>
                </c:pt>
                <c:pt idx="320">
                  <c:v>0.12740000000000001</c:v>
                </c:pt>
                <c:pt idx="321">
                  <c:v>0.1313</c:v>
                </c:pt>
                <c:pt idx="322">
                  <c:v>0.13009999999999999</c:v>
                </c:pt>
                <c:pt idx="323">
                  <c:v>0.12960000000000002</c:v>
                </c:pt>
                <c:pt idx="324">
                  <c:v>0.13150000000000001</c:v>
                </c:pt>
                <c:pt idx="325">
                  <c:v>0.12839999999999999</c:v>
                </c:pt>
                <c:pt idx="326">
                  <c:v>0.126</c:v>
                </c:pt>
                <c:pt idx="327">
                  <c:v>0.12809999999999999</c:v>
                </c:pt>
                <c:pt idx="328">
                  <c:v>0.13109999999999999</c:v>
                </c:pt>
                <c:pt idx="329">
                  <c:v>0.1313</c:v>
                </c:pt>
                <c:pt idx="330">
                  <c:v>0.1318</c:v>
                </c:pt>
                <c:pt idx="331">
                  <c:v>0.13119999999999998</c:v>
                </c:pt>
                <c:pt idx="332">
                  <c:v>0.12990000000000004</c:v>
                </c:pt>
                <c:pt idx="333">
                  <c:v>0.12689999999999999</c:v>
                </c:pt>
                <c:pt idx="334">
                  <c:v>0.1275</c:v>
                </c:pt>
                <c:pt idx="335">
                  <c:v>0.12130000000000002</c:v>
                </c:pt>
                <c:pt idx="336">
                  <c:v>0.12110000000000008</c:v>
                </c:pt>
                <c:pt idx="337">
                  <c:v>0.12160000000000008</c:v>
                </c:pt>
                <c:pt idx="338">
                  <c:v>0.12039999999999998</c:v>
                </c:pt>
                <c:pt idx="339">
                  <c:v>0.12050000000000002</c:v>
                </c:pt>
                <c:pt idx="340">
                  <c:v>0.11930000000000009</c:v>
                </c:pt>
                <c:pt idx="341">
                  <c:v>0.12039999999999998</c:v>
                </c:pt>
                <c:pt idx="342">
                  <c:v>0.12150000000000002</c:v>
                </c:pt>
                <c:pt idx="343">
                  <c:v>0.12170000000000009</c:v>
                </c:pt>
                <c:pt idx="344">
                  <c:v>0.12260000000000008</c:v>
                </c:pt>
                <c:pt idx="345">
                  <c:v>0.12310000000000008</c:v>
                </c:pt>
                <c:pt idx="346">
                  <c:v>0.1208</c:v>
                </c:pt>
                <c:pt idx="347">
                  <c:v>0.11900000000000015</c:v>
                </c:pt>
                <c:pt idx="348">
                  <c:v>0.11390000000000008</c:v>
                </c:pt>
                <c:pt idx="349">
                  <c:v>0.1101000000000001</c:v>
                </c:pt>
                <c:pt idx="350">
                  <c:v>0.10679999999999999</c:v>
                </c:pt>
                <c:pt idx="351">
                  <c:v>0.10750000000000008</c:v>
                </c:pt>
                <c:pt idx="352">
                  <c:v>0.10769999999999999</c:v>
                </c:pt>
                <c:pt idx="353">
                  <c:v>0.11560000000000015</c:v>
                </c:pt>
                <c:pt idx="354">
                  <c:v>0.11930000000000009</c:v>
                </c:pt>
                <c:pt idx="355">
                  <c:v>0.11860000000000014</c:v>
                </c:pt>
                <c:pt idx="356">
                  <c:v>0.12060000000000008</c:v>
                </c:pt>
                <c:pt idx="357">
                  <c:v>0.12140000000000002</c:v>
                </c:pt>
                <c:pt idx="358">
                  <c:v>0.12170000000000009</c:v>
                </c:pt>
                <c:pt idx="359">
                  <c:v>0.12189999999999998</c:v>
                </c:pt>
                <c:pt idx="360">
                  <c:v>0.12160000000000008</c:v>
                </c:pt>
                <c:pt idx="361">
                  <c:v>0.1174000000000001</c:v>
                </c:pt>
                <c:pt idx="362">
                  <c:v>0.10980000000000002</c:v>
                </c:pt>
                <c:pt idx="363">
                  <c:v>0.10960000000000009</c:v>
                </c:pt>
                <c:pt idx="364">
                  <c:v>0.1164000000000001</c:v>
                </c:pt>
                <c:pt idx="365">
                  <c:v>0.11599999999999999</c:v>
                </c:pt>
                <c:pt idx="366">
                  <c:v>0.11289999999999999</c:v>
                </c:pt>
                <c:pt idx="367">
                  <c:v>0.10990000000000008</c:v>
                </c:pt>
                <c:pt idx="368">
                  <c:v>0.11210000000000012</c:v>
                </c:pt>
                <c:pt idx="369">
                  <c:v>0.10510000000000008</c:v>
                </c:pt>
                <c:pt idx="370">
                  <c:v>0.1022000000000001</c:v>
                </c:pt>
                <c:pt idx="371">
                  <c:v>0.10199999999999998</c:v>
                </c:pt>
                <c:pt idx="372">
                  <c:v>0.1024</c:v>
                </c:pt>
                <c:pt idx="373">
                  <c:v>0.10150000000000002</c:v>
                </c:pt>
                <c:pt idx="374">
                  <c:v>0.10439999999999998</c:v>
                </c:pt>
                <c:pt idx="375">
                  <c:v>0.10630000000000002</c:v>
                </c:pt>
                <c:pt idx="376">
                  <c:v>0.10650000000000008</c:v>
                </c:pt>
                <c:pt idx="377">
                  <c:v>0.10859999999999999</c:v>
                </c:pt>
                <c:pt idx="378">
                  <c:v>0.11220000000000015</c:v>
                </c:pt>
                <c:pt idx="379">
                  <c:v>0.11190000000000008</c:v>
                </c:pt>
                <c:pt idx="380">
                  <c:v>0.11190000000000008</c:v>
                </c:pt>
                <c:pt idx="381">
                  <c:v>0.11199999999999999</c:v>
                </c:pt>
                <c:pt idx="382">
                  <c:v>0.11080000000000002</c:v>
                </c:pt>
                <c:pt idx="383">
                  <c:v>0.1106000000000001</c:v>
                </c:pt>
                <c:pt idx="384">
                  <c:v>0.11109999999999999</c:v>
                </c:pt>
                <c:pt idx="385">
                  <c:v>0.11269999999999999</c:v>
                </c:pt>
                <c:pt idx="386">
                  <c:v>0.11250000000000009</c:v>
                </c:pt>
                <c:pt idx="387">
                  <c:v>0.11240000000000008</c:v>
                </c:pt>
                <c:pt idx="388">
                  <c:v>0.1116000000000001</c:v>
                </c:pt>
                <c:pt idx="389">
                  <c:v>0.11150000000000009</c:v>
                </c:pt>
                <c:pt idx="390">
                  <c:v>0.10880000000000002</c:v>
                </c:pt>
                <c:pt idx="391">
                  <c:v>0.10660000000000008</c:v>
                </c:pt>
                <c:pt idx="392">
                  <c:v>0.1072000000000001</c:v>
                </c:pt>
                <c:pt idx="393">
                  <c:v>0.10619999999999999</c:v>
                </c:pt>
                <c:pt idx="394">
                  <c:v>0.10520000000000009</c:v>
                </c:pt>
                <c:pt idx="395">
                  <c:v>0.10529999999999999</c:v>
                </c:pt>
                <c:pt idx="396">
                  <c:v>0.10320000000000008</c:v>
                </c:pt>
                <c:pt idx="397">
                  <c:v>0.10650000000000008</c:v>
                </c:pt>
                <c:pt idx="398">
                  <c:v>0.11169999999999999</c:v>
                </c:pt>
                <c:pt idx="399">
                  <c:v>0.11570000000000016</c:v>
                </c:pt>
                <c:pt idx="400">
                  <c:v>0.11699999999999999</c:v>
                </c:pt>
                <c:pt idx="401">
                  <c:v>0.11609999999999999</c:v>
                </c:pt>
                <c:pt idx="402">
                  <c:v>0.11449999999999999</c:v>
                </c:pt>
                <c:pt idx="403">
                  <c:v>0.11449999999999999</c:v>
                </c:pt>
                <c:pt idx="404">
                  <c:v>0.11560000000000015</c:v>
                </c:pt>
                <c:pt idx="405">
                  <c:v>0.11680000000000008</c:v>
                </c:pt>
                <c:pt idx="406">
                  <c:v>0.11310000000000013</c:v>
                </c:pt>
                <c:pt idx="407">
                  <c:v>0.11050000000000008</c:v>
                </c:pt>
                <c:pt idx="408">
                  <c:v>0.11470000000000016</c:v>
                </c:pt>
                <c:pt idx="409">
                  <c:v>0.11440000000000008</c:v>
                </c:pt>
                <c:pt idx="410">
                  <c:v>0.11340000000000008</c:v>
                </c:pt>
                <c:pt idx="411">
                  <c:v>0.11520000000000014</c:v>
                </c:pt>
                <c:pt idx="412">
                  <c:v>0.11280000000000008</c:v>
                </c:pt>
                <c:pt idx="413">
                  <c:v>0.11340000000000008</c:v>
                </c:pt>
                <c:pt idx="414">
                  <c:v>0.1080000000000001</c:v>
                </c:pt>
                <c:pt idx="415">
                  <c:v>0.10279999999999999</c:v>
                </c:pt>
                <c:pt idx="416">
                  <c:v>0.10310000000000002</c:v>
                </c:pt>
                <c:pt idx="417">
                  <c:v>0.10410000000000008</c:v>
                </c:pt>
                <c:pt idx="418">
                  <c:v>0.10490000000000002</c:v>
                </c:pt>
                <c:pt idx="419">
                  <c:v>0.11040000000000008</c:v>
                </c:pt>
                <c:pt idx="420">
                  <c:v>0.11359999999999999</c:v>
                </c:pt>
                <c:pt idx="421">
                  <c:v>0.11269999999999999</c:v>
                </c:pt>
                <c:pt idx="422">
                  <c:v>0.11320000000000015</c:v>
                </c:pt>
                <c:pt idx="423">
                  <c:v>0.11410000000000013</c:v>
                </c:pt>
                <c:pt idx="424">
                  <c:v>0.11330000000000008</c:v>
                </c:pt>
                <c:pt idx="425">
                  <c:v>0.11340000000000008</c:v>
                </c:pt>
                <c:pt idx="426">
                  <c:v>0.11349999999999999</c:v>
                </c:pt>
                <c:pt idx="427">
                  <c:v>0.11320000000000015</c:v>
                </c:pt>
                <c:pt idx="428">
                  <c:v>0.11420000000000013</c:v>
                </c:pt>
                <c:pt idx="429">
                  <c:v>0.11470000000000016</c:v>
                </c:pt>
                <c:pt idx="430">
                  <c:v>0.1138000000000001</c:v>
                </c:pt>
                <c:pt idx="431">
                  <c:v>0.11480000000000008</c:v>
                </c:pt>
                <c:pt idx="432">
                  <c:v>0.11349999999999999</c:v>
                </c:pt>
                <c:pt idx="433">
                  <c:v>0.11349999999999999</c:v>
                </c:pt>
                <c:pt idx="434">
                  <c:v>0.11349999999999999</c:v>
                </c:pt>
                <c:pt idx="435">
                  <c:v>0.11359999999999999</c:v>
                </c:pt>
                <c:pt idx="436">
                  <c:v>0.11300000000000009</c:v>
                </c:pt>
                <c:pt idx="437">
                  <c:v>0.1140000000000001</c:v>
                </c:pt>
                <c:pt idx="438">
                  <c:v>0.10900000000000008</c:v>
                </c:pt>
                <c:pt idx="439">
                  <c:v>0.11460000000000013</c:v>
                </c:pt>
                <c:pt idx="440">
                  <c:v>0.1138000000000001</c:v>
                </c:pt>
                <c:pt idx="441">
                  <c:v>0.11530000000000008</c:v>
                </c:pt>
                <c:pt idx="442">
                  <c:v>0.11520000000000014</c:v>
                </c:pt>
                <c:pt idx="443">
                  <c:v>0.11480000000000008</c:v>
                </c:pt>
                <c:pt idx="444">
                  <c:v>0.11620000000000016</c:v>
                </c:pt>
                <c:pt idx="445">
                  <c:v>0.11590000000000009</c:v>
                </c:pt>
                <c:pt idx="446">
                  <c:v>0.11580000000000008</c:v>
                </c:pt>
                <c:pt idx="447">
                  <c:v>0.11590000000000009</c:v>
                </c:pt>
                <c:pt idx="448">
                  <c:v>0.11420000000000013</c:v>
                </c:pt>
                <c:pt idx="449">
                  <c:v>0.11550000000000012</c:v>
                </c:pt>
                <c:pt idx="450">
                  <c:v>0.11269999999999999</c:v>
                </c:pt>
                <c:pt idx="451">
                  <c:v>0.11470000000000016</c:v>
                </c:pt>
                <c:pt idx="452">
                  <c:v>0.11420000000000013</c:v>
                </c:pt>
                <c:pt idx="453">
                  <c:v>0.11310000000000013</c:v>
                </c:pt>
                <c:pt idx="454">
                  <c:v>0.11230000000000002</c:v>
                </c:pt>
                <c:pt idx="455">
                  <c:v>0.11100000000000008</c:v>
                </c:pt>
                <c:pt idx="456">
                  <c:v>0.10859999999999999</c:v>
                </c:pt>
                <c:pt idx="457">
                  <c:v>0.11000000000000008</c:v>
                </c:pt>
                <c:pt idx="458">
                  <c:v>0.11449999999999999</c:v>
                </c:pt>
                <c:pt idx="459">
                  <c:v>0.11780000000000007</c:v>
                </c:pt>
                <c:pt idx="460">
                  <c:v>0.11320000000000015</c:v>
                </c:pt>
                <c:pt idx="461">
                  <c:v>0.11550000000000012</c:v>
                </c:pt>
                <c:pt idx="462">
                  <c:v>0.11509999999999999</c:v>
                </c:pt>
                <c:pt idx="463">
                  <c:v>0.11490000000000009</c:v>
                </c:pt>
                <c:pt idx="464">
                  <c:v>0.11440000000000008</c:v>
                </c:pt>
                <c:pt idx="465">
                  <c:v>0.11240000000000008</c:v>
                </c:pt>
                <c:pt idx="466">
                  <c:v>0.11370000000000013</c:v>
                </c:pt>
                <c:pt idx="467">
                  <c:v>0.11320000000000015</c:v>
                </c:pt>
                <c:pt idx="468">
                  <c:v>0.11210000000000012</c:v>
                </c:pt>
                <c:pt idx="469">
                  <c:v>0.1106000000000001</c:v>
                </c:pt>
                <c:pt idx="470">
                  <c:v>0.10890000000000002</c:v>
                </c:pt>
                <c:pt idx="471">
                  <c:v>0.10869999999999999</c:v>
                </c:pt>
                <c:pt idx="472">
                  <c:v>0.11140000000000008</c:v>
                </c:pt>
                <c:pt idx="473">
                  <c:v>0.1080000000000001</c:v>
                </c:pt>
                <c:pt idx="474">
                  <c:v>0.11090000000000008</c:v>
                </c:pt>
                <c:pt idx="475">
                  <c:v>0.11050000000000008</c:v>
                </c:pt>
                <c:pt idx="476">
                  <c:v>7.7600000000000086E-2</c:v>
                </c:pt>
                <c:pt idx="477">
                  <c:v>0.10880000000000002</c:v>
                </c:pt>
                <c:pt idx="478">
                  <c:v>0.10929999999999999</c:v>
                </c:pt>
                <c:pt idx="479">
                  <c:v>0.11050000000000008</c:v>
                </c:pt>
                <c:pt idx="480">
                  <c:v>0.11070000000000013</c:v>
                </c:pt>
                <c:pt idx="481">
                  <c:v>0.10980000000000002</c:v>
                </c:pt>
                <c:pt idx="482">
                  <c:v>0.11030000000000002</c:v>
                </c:pt>
                <c:pt idx="483">
                  <c:v>0.11050000000000008</c:v>
                </c:pt>
                <c:pt idx="484">
                  <c:v>0.11000000000000008</c:v>
                </c:pt>
                <c:pt idx="485">
                  <c:v>0.1101000000000001</c:v>
                </c:pt>
                <c:pt idx="486">
                  <c:v>0.10970000000000013</c:v>
                </c:pt>
                <c:pt idx="487">
                  <c:v>0.11030000000000002</c:v>
                </c:pt>
                <c:pt idx="488">
                  <c:v>0.1101000000000001</c:v>
                </c:pt>
                <c:pt idx="489">
                  <c:v>0.11090000000000008</c:v>
                </c:pt>
                <c:pt idx="490">
                  <c:v>0.11040000000000008</c:v>
                </c:pt>
                <c:pt idx="491">
                  <c:v>0.11119999999999999</c:v>
                </c:pt>
                <c:pt idx="492">
                  <c:v>0.10920000000000012</c:v>
                </c:pt>
                <c:pt idx="493">
                  <c:v>0.10670000000000009</c:v>
                </c:pt>
                <c:pt idx="494">
                  <c:v>0.10929999999999999</c:v>
                </c:pt>
                <c:pt idx="495">
                  <c:v>0.10949999999999999</c:v>
                </c:pt>
                <c:pt idx="496">
                  <c:v>0.1082000000000001</c:v>
                </c:pt>
                <c:pt idx="497">
                  <c:v>0.10660000000000008</c:v>
                </c:pt>
                <c:pt idx="498">
                  <c:v>0.10500000000000002</c:v>
                </c:pt>
                <c:pt idx="499">
                  <c:v>0.1082000000000001</c:v>
                </c:pt>
                <c:pt idx="500">
                  <c:v>0.10679999999999999</c:v>
                </c:pt>
                <c:pt idx="501">
                  <c:v>0.10730000000000002</c:v>
                </c:pt>
                <c:pt idx="502">
                  <c:v>0.1072000000000001</c:v>
                </c:pt>
                <c:pt idx="503">
                  <c:v>0.10859999999999999</c:v>
                </c:pt>
                <c:pt idx="504">
                  <c:v>0.11040000000000008</c:v>
                </c:pt>
                <c:pt idx="505">
                  <c:v>0.10929999999999999</c:v>
                </c:pt>
                <c:pt idx="506">
                  <c:v>0.10990000000000008</c:v>
                </c:pt>
                <c:pt idx="507">
                  <c:v>0.10910000000000009</c:v>
                </c:pt>
                <c:pt idx="508">
                  <c:v>0.10880000000000002</c:v>
                </c:pt>
                <c:pt idx="509">
                  <c:v>0.1101000000000001</c:v>
                </c:pt>
                <c:pt idx="510">
                  <c:v>0.1101000000000001</c:v>
                </c:pt>
                <c:pt idx="511">
                  <c:v>0.1082000000000001</c:v>
                </c:pt>
                <c:pt idx="512">
                  <c:v>0.10869999999999999</c:v>
                </c:pt>
                <c:pt idx="513">
                  <c:v>0.10890000000000002</c:v>
                </c:pt>
                <c:pt idx="514">
                  <c:v>0.10980000000000002</c:v>
                </c:pt>
                <c:pt idx="515">
                  <c:v>0.10830000000000002</c:v>
                </c:pt>
                <c:pt idx="516">
                  <c:v>0.10880000000000002</c:v>
                </c:pt>
                <c:pt idx="517">
                  <c:v>0.10869999999999999</c:v>
                </c:pt>
                <c:pt idx="518">
                  <c:v>0.10929999999999999</c:v>
                </c:pt>
                <c:pt idx="519">
                  <c:v>0.10960000000000009</c:v>
                </c:pt>
                <c:pt idx="520">
                  <c:v>0.11080000000000002</c:v>
                </c:pt>
                <c:pt idx="521">
                  <c:v>0.10990000000000008</c:v>
                </c:pt>
                <c:pt idx="522">
                  <c:v>0.10940000000000008</c:v>
                </c:pt>
                <c:pt idx="523">
                  <c:v>0.1080000000000001</c:v>
                </c:pt>
                <c:pt idx="524">
                  <c:v>0.1082000000000001</c:v>
                </c:pt>
                <c:pt idx="525">
                  <c:v>0.10730000000000002</c:v>
                </c:pt>
                <c:pt idx="526">
                  <c:v>0.10660000000000008</c:v>
                </c:pt>
                <c:pt idx="527">
                  <c:v>0.10750000000000008</c:v>
                </c:pt>
                <c:pt idx="528">
                  <c:v>0.1106000000000001</c:v>
                </c:pt>
                <c:pt idx="529">
                  <c:v>0.11169999999999999</c:v>
                </c:pt>
                <c:pt idx="530">
                  <c:v>0.11090000000000008</c:v>
                </c:pt>
                <c:pt idx="531">
                  <c:v>0.11140000000000008</c:v>
                </c:pt>
                <c:pt idx="532">
                  <c:v>0.11310000000000013</c:v>
                </c:pt>
                <c:pt idx="533">
                  <c:v>0.11030000000000002</c:v>
                </c:pt>
                <c:pt idx="534">
                  <c:v>0.10560000000000008</c:v>
                </c:pt>
                <c:pt idx="535">
                  <c:v>0.10410000000000008</c:v>
                </c:pt>
                <c:pt idx="536">
                  <c:v>0.10779999999999999</c:v>
                </c:pt>
                <c:pt idx="537">
                  <c:v>0.10850000000000008</c:v>
                </c:pt>
                <c:pt idx="538">
                  <c:v>0.10859999999999999</c:v>
                </c:pt>
                <c:pt idx="539">
                  <c:v>0.1080000000000001</c:v>
                </c:pt>
                <c:pt idx="540">
                  <c:v>0.10769999999999999</c:v>
                </c:pt>
              </c:numCache>
            </c:numRef>
          </c:val>
        </c:ser>
        <c:ser>
          <c:idx val="1"/>
          <c:order val="1"/>
          <c:tx>
            <c:strRef>
              <c:f>final!$C$1</c:f>
              <c:strCache>
                <c:ptCount val="1"/>
                <c:pt idx="0">
                  <c:v>Депозитные операции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final!$C$2:$C$801</c:f>
              <c:numCache>
                <c:formatCode>0.0%</c:formatCode>
                <c:ptCount val="800"/>
                <c:pt idx="0">
                  <c:v>4.5000000000000033E-2</c:v>
                </c:pt>
                <c:pt idx="1">
                  <c:v>4.5000000000000033E-2</c:v>
                </c:pt>
                <c:pt idx="2">
                  <c:v>4.5000000000000033E-2</c:v>
                </c:pt>
                <c:pt idx="3">
                  <c:v>4.5000000000000033E-2</c:v>
                </c:pt>
                <c:pt idx="4">
                  <c:v>4.5000000000000033E-2</c:v>
                </c:pt>
                <c:pt idx="5">
                  <c:v>4.5000000000000033E-2</c:v>
                </c:pt>
                <c:pt idx="6">
                  <c:v>4.5000000000000033E-2</c:v>
                </c:pt>
                <c:pt idx="7">
                  <c:v>4.5000000000000033E-2</c:v>
                </c:pt>
                <c:pt idx="8">
                  <c:v>4.5000000000000033E-2</c:v>
                </c:pt>
                <c:pt idx="9">
                  <c:v>4.5000000000000033E-2</c:v>
                </c:pt>
                <c:pt idx="10">
                  <c:v>4.5000000000000033E-2</c:v>
                </c:pt>
                <c:pt idx="11">
                  <c:v>4.5000000000000033E-2</c:v>
                </c:pt>
                <c:pt idx="12">
                  <c:v>4.5000000000000033E-2</c:v>
                </c:pt>
                <c:pt idx="13">
                  <c:v>4.5000000000000033E-2</c:v>
                </c:pt>
                <c:pt idx="14">
                  <c:v>4.5000000000000033E-2</c:v>
                </c:pt>
                <c:pt idx="15">
                  <c:v>4.5000000000000033E-2</c:v>
                </c:pt>
                <c:pt idx="16">
                  <c:v>4.5000000000000033E-2</c:v>
                </c:pt>
                <c:pt idx="17">
                  <c:v>4.5000000000000033E-2</c:v>
                </c:pt>
                <c:pt idx="18">
                  <c:v>4.5000000000000033E-2</c:v>
                </c:pt>
                <c:pt idx="19">
                  <c:v>4.5000000000000033E-2</c:v>
                </c:pt>
                <c:pt idx="20">
                  <c:v>6.0000000000000067E-2</c:v>
                </c:pt>
                <c:pt idx="21">
                  <c:v>6.0000000000000067E-2</c:v>
                </c:pt>
                <c:pt idx="22">
                  <c:v>6.0000000000000067E-2</c:v>
                </c:pt>
                <c:pt idx="23">
                  <c:v>6.0000000000000067E-2</c:v>
                </c:pt>
                <c:pt idx="24">
                  <c:v>6.0000000000000067E-2</c:v>
                </c:pt>
                <c:pt idx="25">
                  <c:v>6.0000000000000067E-2</c:v>
                </c:pt>
                <c:pt idx="26">
                  <c:v>6.0000000000000067E-2</c:v>
                </c:pt>
                <c:pt idx="27">
                  <c:v>6.0000000000000067E-2</c:v>
                </c:pt>
                <c:pt idx="28">
                  <c:v>6.0000000000000067E-2</c:v>
                </c:pt>
                <c:pt idx="29">
                  <c:v>6.0000000000000067E-2</c:v>
                </c:pt>
                <c:pt idx="30">
                  <c:v>6.0000000000000067E-2</c:v>
                </c:pt>
                <c:pt idx="31">
                  <c:v>6.0000000000000067E-2</c:v>
                </c:pt>
                <c:pt idx="32">
                  <c:v>6.0000000000000067E-2</c:v>
                </c:pt>
                <c:pt idx="33">
                  <c:v>6.0000000000000067E-2</c:v>
                </c:pt>
                <c:pt idx="34">
                  <c:v>6.0000000000000067E-2</c:v>
                </c:pt>
                <c:pt idx="35">
                  <c:v>6.0000000000000067E-2</c:v>
                </c:pt>
                <c:pt idx="36">
                  <c:v>6.0000000000000067E-2</c:v>
                </c:pt>
                <c:pt idx="37">
                  <c:v>6.0000000000000067E-2</c:v>
                </c:pt>
                <c:pt idx="38">
                  <c:v>6.0000000000000067E-2</c:v>
                </c:pt>
                <c:pt idx="39">
                  <c:v>6.0000000000000067E-2</c:v>
                </c:pt>
                <c:pt idx="40">
                  <c:v>6.0000000000000067E-2</c:v>
                </c:pt>
                <c:pt idx="41">
                  <c:v>6.0000000000000067E-2</c:v>
                </c:pt>
                <c:pt idx="42">
                  <c:v>6.0000000000000067E-2</c:v>
                </c:pt>
                <c:pt idx="43">
                  <c:v>6.0000000000000067E-2</c:v>
                </c:pt>
                <c:pt idx="44">
                  <c:v>6.0000000000000067E-2</c:v>
                </c:pt>
                <c:pt idx="45">
                  <c:v>6.0000000000000067E-2</c:v>
                </c:pt>
                <c:pt idx="46">
                  <c:v>6.0000000000000067E-2</c:v>
                </c:pt>
                <c:pt idx="47">
                  <c:v>6.0000000000000067E-2</c:v>
                </c:pt>
                <c:pt idx="48">
                  <c:v>6.0000000000000067E-2</c:v>
                </c:pt>
                <c:pt idx="49">
                  <c:v>6.0000000000000067E-2</c:v>
                </c:pt>
                <c:pt idx="50">
                  <c:v>6.0000000000000067E-2</c:v>
                </c:pt>
                <c:pt idx="51">
                  <c:v>6.0000000000000067E-2</c:v>
                </c:pt>
                <c:pt idx="52">
                  <c:v>6.0000000000000067E-2</c:v>
                </c:pt>
                <c:pt idx="53">
                  <c:v>6.0000000000000067E-2</c:v>
                </c:pt>
                <c:pt idx="54">
                  <c:v>6.0000000000000067E-2</c:v>
                </c:pt>
                <c:pt idx="55">
                  <c:v>6.0000000000000067E-2</c:v>
                </c:pt>
                <c:pt idx="56">
                  <c:v>6.0000000000000067E-2</c:v>
                </c:pt>
                <c:pt idx="57">
                  <c:v>6.0000000000000067E-2</c:v>
                </c:pt>
                <c:pt idx="58">
                  <c:v>6.0000000000000067E-2</c:v>
                </c:pt>
                <c:pt idx="59">
                  <c:v>6.5000000000000085E-2</c:v>
                </c:pt>
                <c:pt idx="60">
                  <c:v>6.5000000000000085E-2</c:v>
                </c:pt>
                <c:pt idx="61">
                  <c:v>6.5000000000000085E-2</c:v>
                </c:pt>
                <c:pt idx="62">
                  <c:v>6.5000000000000085E-2</c:v>
                </c:pt>
                <c:pt idx="63">
                  <c:v>6.5000000000000085E-2</c:v>
                </c:pt>
                <c:pt idx="64">
                  <c:v>6.5000000000000085E-2</c:v>
                </c:pt>
                <c:pt idx="65">
                  <c:v>6.5000000000000085E-2</c:v>
                </c:pt>
                <c:pt idx="66">
                  <c:v>6.5000000000000085E-2</c:v>
                </c:pt>
                <c:pt idx="67">
                  <c:v>6.5000000000000085E-2</c:v>
                </c:pt>
                <c:pt idx="68">
                  <c:v>6.5000000000000085E-2</c:v>
                </c:pt>
                <c:pt idx="69">
                  <c:v>6.5000000000000085E-2</c:v>
                </c:pt>
                <c:pt idx="70">
                  <c:v>6.5000000000000085E-2</c:v>
                </c:pt>
                <c:pt idx="71">
                  <c:v>6.5000000000000085E-2</c:v>
                </c:pt>
                <c:pt idx="72">
                  <c:v>6.5000000000000085E-2</c:v>
                </c:pt>
                <c:pt idx="73">
                  <c:v>6.5000000000000085E-2</c:v>
                </c:pt>
                <c:pt idx="74">
                  <c:v>6.5000000000000085E-2</c:v>
                </c:pt>
                <c:pt idx="75">
                  <c:v>6.5000000000000085E-2</c:v>
                </c:pt>
                <c:pt idx="76">
                  <c:v>6.5000000000000085E-2</c:v>
                </c:pt>
                <c:pt idx="77">
                  <c:v>6.5000000000000085E-2</c:v>
                </c:pt>
                <c:pt idx="78">
                  <c:v>6.5000000000000085E-2</c:v>
                </c:pt>
                <c:pt idx="79">
                  <c:v>6.5000000000000085E-2</c:v>
                </c:pt>
                <c:pt idx="80">
                  <c:v>6.5000000000000085E-2</c:v>
                </c:pt>
                <c:pt idx="81">
                  <c:v>6.5000000000000085E-2</c:v>
                </c:pt>
                <c:pt idx="82">
                  <c:v>6.5000000000000085E-2</c:v>
                </c:pt>
                <c:pt idx="83">
                  <c:v>6.5000000000000085E-2</c:v>
                </c:pt>
                <c:pt idx="84">
                  <c:v>6.5000000000000085E-2</c:v>
                </c:pt>
                <c:pt idx="85">
                  <c:v>6.5000000000000085E-2</c:v>
                </c:pt>
                <c:pt idx="86">
                  <c:v>6.5000000000000085E-2</c:v>
                </c:pt>
                <c:pt idx="87">
                  <c:v>6.5000000000000085E-2</c:v>
                </c:pt>
                <c:pt idx="88">
                  <c:v>6.5000000000000085E-2</c:v>
                </c:pt>
                <c:pt idx="89">
                  <c:v>6.5000000000000085E-2</c:v>
                </c:pt>
                <c:pt idx="90">
                  <c:v>6.5000000000000085E-2</c:v>
                </c:pt>
                <c:pt idx="91">
                  <c:v>6.5000000000000085E-2</c:v>
                </c:pt>
                <c:pt idx="92">
                  <c:v>6.5000000000000085E-2</c:v>
                </c:pt>
                <c:pt idx="93">
                  <c:v>6.5000000000000085E-2</c:v>
                </c:pt>
                <c:pt idx="94">
                  <c:v>6.5000000000000085E-2</c:v>
                </c:pt>
                <c:pt idx="95">
                  <c:v>6.5000000000000085E-2</c:v>
                </c:pt>
                <c:pt idx="96">
                  <c:v>6.5000000000000085E-2</c:v>
                </c:pt>
                <c:pt idx="97">
                  <c:v>6.5000000000000085E-2</c:v>
                </c:pt>
                <c:pt idx="98">
                  <c:v>6.5000000000000085E-2</c:v>
                </c:pt>
                <c:pt idx="99">
                  <c:v>6.5000000000000085E-2</c:v>
                </c:pt>
                <c:pt idx="100">
                  <c:v>6.5000000000000085E-2</c:v>
                </c:pt>
                <c:pt idx="101">
                  <c:v>6.5000000000000085E-2</c:v>
                </c:pt>
                <c:pt idx="102">
                  <c:v>6.5000000000000085E-2</c:v>
                </c:pt>
                <c:pt idx="103">
                  <c:v>6.5000000000000085E-2</c:v>
                </c:pt>
                <c:pt idx="104">
                  <c:v>6.5000000000000085E-2</c:v>
                </c:pt>
                <c:pt idx="105">
                  <c:v>6.5000000000000085E-2</c:v>
                </c:pt>
                <c:pt idx="106">
                  <c:v>6.5000000000000085E-2</c:v>
                </c:pt>
                <c:pt idx="107">
                  <c:v>6.5000000000000085E-2</c:v>
                </c:pt>
                <c:pt idx="108">
                  <c:v>6.5000000000000085E-2</c:v>
                </c:pt>
                <c:pt idx="109">
                  <c:v>6.5000000000000085E-2</c:v>
                </c:pt>
                <c:pt idx="110">
                  <c:v>6.5000000000000085E-2</c:v>
                </c:pt>
                <c:pt idx="111">
                  <c:v>6.5000000000000085E-2</c:v>
                </c:pt>
                <c:pt idx="112">
                  <c:v>6.5000000000000085E-2</c:v>
                </c:pt>
                <c:pt idx="113">
                  <c:v>6.5000000000000085E-2</c:v>
                </c:pt>
                <c:pt idx="114">
                  <c:v>6.5000000000000085E-2</c:v>
                </c:pt>
                <c:pt idx="115">
                  <c:v>6.5000000000000085E-2</c:v>
                </c:pt>
                <c:pt idx="116">
                  <c:v>6.5000000000000085E-2</c:v>
                </c:pt>
                <c:pt idx="117">
                  <c:v>6.5000000000000085E-2</c:v>
                </c:pt>
                <c:pt idx="118">
                  <c:v>6.5000000000000085E-2</c:v>
                </c:pt>
                <c:pt idx="119">
                  <c:v>7.0000000000000034E-2</c:v>
                </c:pt>
                <c:pt idx="120">
                  <c:v>7.0000000000000034E-2</c:v>
                </c:pt>
                <c:pt idx="121">
                  <c:v>7.0000000000000034E-2</c:v>
                </c:pt>
                <c:pt idx="122">
                  <c:v>7.0000000000000034E-2</c:v>
                </c:pt>
                <c:pt idx="123">
                  <c:v>7.0000000000000034E-2</c:v>
                </c:pt>
                <c:pt idx="124">
                  <c:v>7.0000000000000034E-2</c:v>
                </c:pt>
                <c:pt idx="125">
                  <c:v>7.0000000000000034E-2</c:v>
                </c:pt>
                <c:pt idx="126">
                  <c:v>7.0000000000000034E-2</c:v>
                </c:pt>
                <c:pt idx="127">
                  <c:v>7.0000000000000034E-2</c:v>
                </c:pt>
                <c:pt idx="128">
                  <c:v>7.0000000000000034E-2</c:v>
                </c:pt>
                <c:pt idx="129">
                  <c:v>7.0000000000000034E-2</c:v>
                </c:pt>
                <c:pt idx="130">
                  <c:v>7.0000000000000034E-2</c:v>
                </c:pt>
                <c:pt idx="131">
                  <c:v>7.0000000000000034E-2</c:v>
                </c:pt>
                <c:pt idx="132">
                  <c:v>7.0000000000000034E-2</c:v>
                </c:pt>
                <c:pt idx="133">
                  <c:v>7.0000000000000034E-2</c:v>
                </c:pt>
                <c:pt idx="134">
                  <c:v>7.0000000000000034E-2</c:v>
                </c:pt>
                <c:pt idx="135">
                  <c:v>7.0000000000000034E-2</c:v>
                </c:pt>
                <c:pt idx="136">
                  <c:v>7.0000000000000034E-2</c:v>
                </c:pt>
                <c:pt idx="137">
                  <c:v>7.0000000000000034E-2</c:v>
                </c:pt>
                <c:pt idx="138">
                  <c:v>7.0000000000000034E-2</c:v>
                </c:pt>
                <c:pt idx="139">
                  <c:v>7.0000000000000034E-2</c:v>
                </c:pt>
                <c:pt idx="140">
                  <c:v>7.0000000000000034E-2</c:v>
                </c:pt>
                <c:pt idx="141">
                  <c:v>7.0000000000000034E-2</c:v>
                </c:pt>
                <c:pt idx="142">
                  <c:v>7.0000000000000034E-2</c:v>
                </c:pt>
                <c:pt idx="143">
                  <c:v>7.0000000000000034E-2</c:v>
                </c:pt>
                <c:pt idx="144">
                  <c:v>7.0000000000000034E-2</c:v>
                </c:pt>
                <c:pt idx="145">
                  <c:v>7.0000000000000034E-2</c:v>
                </c:pt>
                <c:pt idx="146">
                  <c:v>7.0000000000000034E-2</c:v>
                </c:pt>
                <c:pt idx="147">
                  <c:v>7.0000000000000034E-2</c:v>
                </c:pt>
                <c:pt idx="148">
                  <c:v>7.0000000000000034E-2</c:v>
                </c:pt>
                <c:pt idx="149">
                  <c:v>7.0000000000000034E-2</c:v>
                </c:pt>
                <c:pt idx="150">
                  <c:v>7.0000000000000034E-2</c:v>
                </c:pt>
                <c:pt idx="151">
                  <c:v>7.0000000000000034E-2</c:v>
                </c:pt>
                <c:pt idx="152">
                  <c:v>7.0000000000000034E-2</c:v>
                </c:pt>
                <c:pt idx="153">
                  <c:v>7.0000000000000034E-2</c:v>
                </c:pt>
                <c:pt idx="154">
                  <c:v>7.0000000000000034E-2</c:v>
                </c:pt>
                <c:pt idx="155">
                  <c:v>7.0000000000000034E-2</c:v>
                </c:pt>
                <c:pt idx="156">
                  <c:v>7.0000000000000034E-2</c:v>
                </c:pt>
                <c:pt idx="157">
                  <c:v>7.0000000000000034E-2</c:v>
                </c:pt>
                <c:pt idx="158">
                  <c:v>7.0000000000000034E-2</c:v>
                </c:pt>
                <c:pt idx="159">
                  <c:v>7.0000000000000034E-2</c:v>
                </c:pt>
                <c:pt idx="160">
                  <c:v>7.0000000000000034E-2</c:v>
                </c:pt>
                <c:pt idx="161">
                  <c:v>7.0000000000000034E-2</c:v>
                </c:pt>
                <c:pt idx="162">
                  <c:v>7.0000000000000034E-2</c:v>
                </c:pt>
                <c:pt idx="163">
                  <c:v>7.0000000000000034E-2</c:v>
                </c:pt>
                <c:pt idx="164">
                  <c:v>7.0000000000000034E-2</c:v>
                </c:pt>
                <c:pt idx="165">
                  <c:v>7.0000000000000034E-2</c:v>
                </c:pt>
                <c:pt idx="166">
                  <c:v>7.0000000000000034E-2</c:v>
                </c:pt>
                <c:pt idx="167">
                  <c:v>7.0000000000000034E-2</c:v>
                </c:pt>
                <c:pt idx="168">
                  <c:v>7.0000000000000034E-2</c:v>
                </c:pt>
                <c:pt idx="169">
                  <c:v>7.0000000000000034E-2</c:v>
                </c:pt>
                <c:pt idx="170">
                  <c:v>7.0000000000000034E-2</c:v>
                </c:pt>
                <c:pt idx="171">
                  <c:v>7.0000000000000034E-2</c:v>
                </c:pt>
                <c:pt idx="172">
                  <c:v>7.0000000000000034E-2</c:v>
                </c:pt>
                <c:pt idx="173">
                  <c:v>7.0000000000000034E-2</c:v>
                </c:pt>
                <c:pt idx="174">
                  <c:v>7.0000000000000034E-2</c:v>
                </c:pt>
                <c:pt idx="175">
                  <c:v>7.0000000000000034E-2</c:v>
                </c:pt>
                <c:pt idx="176">
                  <c:v>7.0000000000000034E-2</c:v>
                </c:pt>
                <c:pt idx="177">
                  <c:v>7.0000000000000034E-2</c:v>
                </c:pt>
                <c:pt idx="178">
                  <c:v>7.0000000000000034E-2</c:v>
                </c:pt>
                <c:pt idx="179">
                  <c:v>7.0000000000000034E-2</c:v>
                </c:pt>
                <c:pt idx="180">
                  <c:v>7.0000000000000034E-2</c:v>
                </c:pt>
                <c:pt idx="181">
                  <c:v>7.0000000000000034E-2</c:v>
                </c:pt>
                <c:pt idx="182">
                  <c:v>7.0000000000000034E-2</c:v>
                </c:pt>
                <c:pt idx="183">
                  <c:v>7.0000000000000034E-2</c:v>
                </c:pt>
                <c:pt idx="184">
                  <c:v>7.0000000000000034E-2</c:v>
                </c:pt>
                <c:pt idx="185">
                  <c:v>7.0000000000000034E-2</c:v>
                </c:pt>
                <c:pt idx="186">
                  <c:v>7.0000000000000034E-2</c:v>
                </c:pt>
                <c:pt idx="187">
                  <c:v>7.0000000000000034E-2</c:v>
                </c:pt>
                <c:pt idx="188">
                  <c:v>7.0000000000000034E-2</c:v>
                </c:pt>
                <c:pt idx="189">
                  <c:v>8.5000000000000048E-2</c:v>
                </c:pt>
                <c:pt idx="190">
                  <c:v>8.5000000000000048E-2</c:v>
                </c:pt>
                <c:pt idx="191">
                  <c:v>8.5000000000000048E-2</c:v>
                </c:pt>
                <c:pt idx="192">
                  <c:v>8.5000000000000048E-2</c:v>
                </c:pt>
                <c:pt idx="193">
                  <c:v>8.5000000000000048E-2</c:v>
                </c:pt>
                <c:pt idx="194">
                  <c:v>8.5000000000000048E-2</c:v>
                </c:pt>
                <c:pt idx="195">
                  <c:v>8.5000000000000048E-2</c:v>
                </c:pt>
                <c:pt idx="196">
                  <c:v>8.5000000000000048E-2</c:v>
                </c:pt>
                <c:pt idx="197">
                  <c:v>8.5000000000000048E-2</c:v>
                </c:pt>
                <c:pt idx="198">
                  <c:v>8.5000000000000048E-2</c:v>
                </c:pt>
                <c:pt idx="199">
                  <c:v>8.5000000000000048E-2</c:v>
                </c:pt>
                <c:pt idx="200">
                  <c:v>8.5000000000000048E-2</c:v>
                </c:pt>
                <c:pt idx="201">
                  <c:v>8.5000000000000048E-2</c:v>
                </c:pt>
                <c:pt idx="202">
                  <c:v>8.5000000000000048E-2</c:v>
                </c:pt>
                <c:pt idx="203">
                  <c:v>8.5000000000000048E-2</c:v>
                </c:pt>
                <c:pt idx="204">
                  <c:v>8.5000000000000048E-2</c:v>
                </c:pt>
                <c:pt idx="205">
                  <c:v>8.5000000000000048E-2</c:v>
                </c:pt>
                <c:pt idx="206">
                  <c:v>8.5000000000000048E-2</c:v>
                </c:pt>
                <c:pt idx="207">
                  <c:v>8.5000000000000048E-2</c:v>
                </c:pt>
                <c:pt idx="208">
                  <c:v>8.5000000000000048E-2</c:v>
                </c:pt>
                <c:pt idx="209">
                  <c:v>8.5000000000000048E-2</c:v>
                </c:pt>
                <c:pt idx="210">
                  <c:v>8.5000000000000048E-2</c:v>
                </c:pt>
                <c:pt idx="211">
                  <c:v>8.5000000000000048E-2</c:v>
                </c:pt>
                <c:pt idx="212">
                  <c:v>8.5000000000000048E-2</c:v>
                </c:pt>
                <c:pt idx="213">
                  <c:v>8.5000000000000048E-2</c:v>
                </c:pt>
                <c:pt idx="214">
                  <c:v>8.5000000000000048E-2</c:v>
                </c:pt>
                <c:pt idx="215">
                  <c:v>8.5000000000000048E-2</c:v>
                </c:pt>
                <c:pt idx="216">
                  <c:v>9.5000000000000112E-2</c:v>
                </c:pt>
                <c:pt idx="217">
                  <c:v>9.5000000000000112E-2</c:v>
                </c:pt>
                <c:pt idx="218">
                  <c:v>0.16000000000000017</c:v>
                </c:pt>
                <c:pt idx="219">
                  <c:v>0.16000000000000017</c:v>
                </c:pt>
                <c:pt idx="220">
                  <c:v>0.16000000000000017</c:v>
                </c:pt>
                <c:pt idx="221">
                  <c:v>0.16000000000000017</c:v>
                </c:pt>
                <c:pt idx="222">
                  <c:v>0.16000000000000017</c:v>
                </c:pt>
                <c:pt idx="223">
                  <c:v>0.16000000000000017</c:v>
                </c:pt>
                <c:pt idx="224">
                  <c:v>0.16000000000000017</c:v>
                </c:pt>
                <c:pt idx="225">
                  <c:v>0.16000000000000017</c:v>
                </c:pt>
                <c:pt idx="226">
                  <c:v>0.16000000000000017</c:v>
                </c:pt>
                <c:pt idx="227">
                  <c:v>0.16000000000000017</c:v>
                </c:pt>
                <c:pt idx="228">
                  <c:v>0.16000000000000017</c:v>
                </c:pt>
                <c:pt idx="229">
                  <c:v>0.16000000000000017</c:v>
                </c:pt>
                <c:pt idx="230">
                  <c:v>0.16000000000000017</c:v>
                </c:pt>
                <c:pt idx="231">
                  <c:v>0.16000000000000017</c:v>
                </c:pt>
                <c:pt idx="232">
                  <c:v>0.16000000000000017</c:v>
                </c:pt>
                <c:pt idx="233">
                  <c:v>0.16000000000000017</c:v>
                </c:pt>
                <c:pt idx="234">
                  <c:v>0.16000000000000017</c:v>
                </c:pt>
                <c:pt idx="235">
                  <c:v>0.16000000000000017</c:v>
                </c:pt>
                <c:pt idx="236">
                  <c:v>0.16000000000000017</c:v>
                </c:pt>
                <c:pt idx="237">
                  <c:v>0.16000000000000017</c:v>
                </c:pt>
                <c:pt idx="238">
                  <c:v>0.16000000000000017</c:v>
                </c:pt>
                <c:pt idx="239">
                  <c:v>0.16000000000000017</c:v>
                </c:pt>
                <c:pt idx="240">
                  <c:v>0.16000000000000017</c:v>
                </c:pt>
                <c:pt idx="241">
                  <c:v>0.16000000000000017</c:v>
                </c:pt>
                <c:pt idx="242">
                  <c:v>0.16000000000000017</c:v>
                </c:pt>
                <c:pt idx="243">
                  <c:v>0.16000000000000017</c:v>
                </c:pt>
                <c:pt idx="244">
                  <c:v>0.16000000000000017</c:v>
                </c:pt>
                <c:pt idx="245">
                  <c:v>0.14000000000000001</c:v>
                </c:pt>
                <c:pt idx="246">
                  <c:v>0.14000000000000001</c:v>
                </c:pt>
                <c:pt idx="247">
                  <c:v>0.14000000000000001</c:v>
                </c:pt>
                <c:pt idx="248">
                  <c:v>0.14000000000000001</c:v>
                </c:pt>
                <c:pt idx="249">
                  <c:v>0.14000000000000001</c:v>
                </c:pt>
                <c:pt idx="250">
                  <c:v>0.14000000000000001</c:v>
                </c:pt>
                <c:pt idx="251">
                  <c:v>0.14000000000000001</c:v>
                </c:pt>
                <c:pt idx="252">
                  <c:v>0.14000000000000001</c:v>
                </c:pt>
                <c:pt idx="253">
                  <c:v>0.14000000000000001</c:v>
                </c:pt>
                <c:pt idx="254">
                  <c:v>0.14000000000000001</c:v>
                </c:pt>
                <c:pt idx="255">
                  <c:v>0.14000000000000001</c:v>
                </c:pt>
                <c:pt idx="256">
                  <c:v>0.14000000000000001</c:v>
                </c:pt>
                <c:pt idx="257">
                  <c:v>0.14000000000000001</c:v>
                </c:pt>
                <c:pt idx="258">
                  <c:v>0.14000000000000001</c:v>
                </c:pt>
                <c:pt idx="259">
                  <c:v>0.14000000000000001</c:v>
                </c:pt>
                <c:pt idx="260">
                  <c:v>0.14000000000000001</c:v>
                </c:pt>
                <c:pt idx="261">
                  <c:v>0.14000000000000001</c:v>
                </c:pt>
                <c:pt idx="262">
                  <c:v>0.14000000000000001</c:v>
                </c:pt>
                <c:pt idx="263">
                  <c:v>0.14000000000000001</c:v>
                </c:pt>
                <c:pt idx="264">
                  <c:v>0.14000000000000001</c:v>
                </c:pt>
                <c:pt idx="265">
                  <c:v>0.14000000000000001</c:v>
                </c:pt>
                <c:pt idx="266">
                  <c:v>0.14000000000000001</c:v>
                </c:pt>
                <c:pt idx="267">
                  <c:v>0.14000000000000001</c:v>
                </c:pt>
                <c:pt idx="268">
                  <c:v>0.14000000000000001</c:v>
                </c:pt>
                <c:pt idx="269">
                  <c:v>0.14000000000000001</c:v>
                </c:pt>
                <c:pt idx="270">
                  <c:v>0.14000000000000001</c:v>
                </c:pt>
                <c:pt idx="271">
                  <c:v>0.14000000000000001</c:v>
                </c:pt>
                <c:pt idx="272">
                  <c:v>0.14000000000000001</c:v>
                </c:pt>
                <c:pt idx="273">
                  <c:v>0.13</c:v>
                </c:pt>
                <c:pt idx="274">
                  <c:v>0.13</c:v>
                </c:pt>
                <c:pt idx="275">
                  <c:v>0.13</c:v>
                </c:pt>
                <c:pt idx="276">
                  <c:v>0.13</c:v>
                </c:pt>
                <c:pt idx="277">
                  <c:v>0.13</c:v>
                </c:pt>
                <c:pt idx="278">
                  <c:v>0.13</c:v>
                </c:pt>
                <c:pt idx="279">
                  <c:v>0.13</c:v>
                </c:pt>
                <c:pt idx="280">
                  <c:v>0.13</c:v>
                </c:pt>
                <c:pt idx="281">
                  <c:v>0.13</c:v>
                </c:pt>
                <c:pt idx="282">
                  <c:v>0.13</c:v>
                </c:pt>
                <c:pt idx="283">
                  <c:v>0.13</c:v>
                </c:pt>
                <c:pt idx="284">
                  <c:v>0.13</c:v>
                </c:pt>
                <c:pt idx="285">
                  <c:v>0.13</c:v>
                </c:pt>
                <c:pt idx="286">
                  <c:v>0.13</c:v>
                </c:pt>
                <c:pt idx="287">
                  <c:v>0.13</c:v>
                </c:pt>
                <c:pt idx="288">
                  <c:v>0.13</c:v>
                </c:pt>
                <c:pt idx="289">
                  <c:v>0.13</c:v>
                </c:pt>
                <c:pt idx="290">
                  <c:v>0.13</c:v>
                </c:pt>
                <c:pt idx="291">
                  <c:v>0.13</c:v>
                </c:pt>
                <c:pt idx="292">
                  <c:v>0.13</c:v>
                </c:pt>
                <c:pt idx="293">
                  <c:v>0.13</c:v>
                </c:pt>
                <c:pt idx="294">
                  <c:v>0.13</c:v>
                </c:pt>
                <c:pt idx="295">
                  <c:v>0.13</c:v>
                </c:pt>
                <c:pt idx="296">
                  <c:v>0.13</c:v>
                </c:pt>
                <c:pt idx="297">
                  <c:v>0.13</c:v>
                </c:pt>
                <c:pt idx="298">
                  <c:v>0.13</c:v>
                </c:pt>
                <c:pt idx="299">
                  <c:v>0.13</c:v>
                </c:pt>
                <c:pt idx="300">
                  <c:v>0.13</c:v>
                </c:pt>
                <c:pt idx="301">
                  <c:v>0.13</c:v>
                </c:pt>
                <c:pt idx="302">
                  <c:v>0.13</c:v>
                </c:pt>
                <c:pt idx="303">
                  <c:v>0.13</c:v>
                </c:pt>
                <c:pt idx="304">
                  <c:v>0.13</c:v>
                </c:pt>
                <c:pt idx="305">
                  <c:v>0.13</c:v>
                </c:pt>
                <c:pt idx="306">
                  <c:v>0.13</c:v>
                </c:pt>
                <c:pt idx="307">
                  <c:v>0.1150000000000001</c:v>
                </c:pt>
                <c:pt idx="308">
                  <c:v>0.1150000000000001</c:v>
                </c:pt>
                <c:pt idx="309">
                  <c:v>0.1150000000000001</c:v>
                </c:pt>
                <c:pt idx="310">
                  <c:v>0.1150000000000001</c:v>
                </c:pt>
                <c:pt idx="311">
                  <c:v>0.1150000000000001</c:v>
                </c:pt>
                <c:pt idx="312">
                  <c:v>0.1150000000000001</c:v>
                </c:pt>
                <c:pt idx="313">
                  <c:v>0.1150000000000001</c:v>
                </c:pt>
                <c:pt idx="314">
                  <c:v>0.1150000000000001</c:v>
                </c:pt>
                <c:pt idx="315">
                  <c:v>0.1150000000000001</c:v>
                </c:pt>
                <c:pt idx="316">
                  <c:v>0.1150000000000001</c:v>
                </c:pt>
                <c:pt idx="317">
                  <c:v>0.1150000000000001</c:v>
                </c:pt>
                <c:pt idx="318">
                  <c:v>0.1150000000000001</c:v>
                </c:pt>
                <c:pt idx="319">
                  <c:v>0.1150000000000001</c:v>
                </c:pt>
                <c:pt idx="320">
                  <c:v>0.1150000000000001</c:v>
                </c:pt>
                <c:pt idx="321">
                  <c:v>0.1150000000000001</c:v>
                </c:pt>
                <c:pt idx="322">
                  <c:v>0.1150000000000001</c:v>
                </c:pt>
                <c:pt idx="323">
                  <c:v>0.1150000000000001</c:v>
                </c:pt>
                <c:pt idx="324">
                  <c:v>0.1150000000000001</c:v>
                </c:pt>
                <c:pt idx="325">
                  <c:v>0.1150000000000001</c:v>
                </c:pt>
                <c:pt idx="326">
                  <c:v>0.1150000000000001</c:v>
                </c:pt>
                <c:pt idx="327">
                  <c:v>0.1150000000000001</c:v>
                </c:pt>
                <c:pt idx="328">
                  <c:v>0.1150000000000001</c:v>
                </c:pt>
                <c:pt idx="329">
                  <c:v>0.1150000000000001</c:v>
                </c:pt>
                <c:pt idx="330">
                  <c:v>0.1150000000000001</c:v>
                </c:pt>
                <c:pt idx="331">
                  <c:v>0.1150000000000001</c:v>
                </c:pt>
                <c:pt idx="332">
                  <c:v>0.1150000000000001</c:v>
                </c:pt>
                <c:pt idx="333">
                  <c:v>0.1150000000000001</c:v>
                </c:pt>
                <c:pt idx="334">
                  <c:v>0.1150000000000001</c:v>
                </c:pt>
                <c:pt idx="335">
                  <c:v>0.10500000000000002</c:v>
                </c:pt>
                <c:pt idx="336">
                  <c:v>0.10500000000000002</c:v>
                </c:pt>
                <c:pt idx="337">
                  <c:v>0.10500000000000002</c:v>
                </c:pt>
                <c:pt idx="338">
                  <c:v>0.10500000000000002</c:v>
                </c:pt>
                <c:pt idx="339">
                  <c:v>0.10500000000000002</c:v>
                </c:pt>
                <c:pt idx="340">
                  <c:v>0.10500000000000002</c:v>
                </c:pt>
                <c:pt idx="341">
                  <c:v>0.10500000000000002</c:v>
                </c:pt>
                <c:pt idx="342">
                  <c:v>0.10500000000000002</c:v>
                </c:pt>
                <c:pt idx="343">
                  <c:v>0.10500000000000002</c:v>
                </c:pt>
                <c:pt idx="344">
                  <c:v>0.10500000000000002</c:v>
                </c:pt>
                <c:pt idx="345">
                  <c:v>0.10500000000000002</c:v>
                </c:pt>
                <c:pt idx="346">
                  <c:v>0.10500000000000002</c:v>
                </c:pt>
                <c:pt idx="347">
                  <c:v>0.10500000000000002</c:v>
                </c:pt>
                <c:pt idx="348">
                  <c:v>0.10500000000000002</c:v>
                </c:pt>
                <c:pt idx="349">
                  <c:v>0.10500000000000002</c:v>
                </c:pt>
                <c:pt idx="350">
                  <c:v>0.10500000000000002</c:v>
                </c:pt>
                <c:pt idx="351">
                  <c:v>0.10500000000000002</c:v>
                </c:pt>
                <c:pt idx="352">
                  <c:v>0.10500000000000002</c:v>
                </c:pt>
                <c:pt idx="353">
                  <c:v>0.10500000000000002</c:v>
                </c:pt>
                <c:pt idx="354">
                  <c:v>0.10500000000000002</c:v>
                </c:pt>
                <c:pt idx="355">
                  <c:v>0.10500000000000002</c:v>
                </c:pt>
                <c:pt idx="356">
                  <c:v>0.10500000000000002</c:v>
                </c:pt>
                <c:pt idx="357">
                  <c:v>0.10500000000000002</c:v>
                </c:pt>
                <c:pt idx="358">
                  <c:v>0.10500000000000002</c:v>
                </c:pt>
                <c:pt idx="359">
                  <c:v>0.10500000000000002</c:v>
                </c:pt>
                <c:pt idx="360">
                  <c:v>0.10500000000000002</c:v>
                </c:pt>
                <c:pt idx="361">
                  <c:v>0.10500000000000002</c:v>
                </c:pt>
                <c:pt idx="362">
                  <c:v>0.10500000000000002</c:v>
                </c:pt>
                <c:pt idx="363">
                  <c:v>0.10500000000000002</c:v>
                </c:pt>
                <c:pt idx="364">
                  <c:v>0.10500000000000002</c:v>
                </c:pt>
                <c:pt idx="365">
                  <c:v>0.10500000000000002</c:v>
                </c:pt>
                <c:pt idx="366">
                  <c:v>0.10500000000000002</c:v>
                </c:pt>
                <c:pt idx="367">
                  <c:v>0.10500000000000002</c:v>
                </c:pt>
                <c:pt idx="368">
                  <c:v>0.10500000000000002</c:v>
                </c:pt>
                <c:pt idx="369">
                  <c:v>0.1</c:v>
                </c:pt>
                <c:pt idx="370">
                  <c:v>0.1</c:v>
                </c:pt>
                <c:pt idx="371">
                  <c:v>0.1</c:v>
                </c:pt>
                <c:pt idx="372">
                  <c:v>0.1</c:v>
                </c:pt>
                <c:pt idx="373">
                  <c:v>0.1</c:v>
                </c:pt>
                <c:pt idx="374">
                  <c:v>0.1</c:v>
                </c:pt>
                <c:pt idx="375">
                  <c:v>0.1</c:v>
                </c:pt>
                <c:pt idx="376">
                  <c:v>0.1</c:v>
                </c:pt>
                <c:pt idx="377">
                  <c:v>0.1</c:v>
                </c:pt>
                <c:pt idx="378">
                  <c:v>0.1</c:v>
                </c:pt>
                <c:pt idx="379">
                  <c:v>0.1</c:v>
                </c:pt>
                <c:pt idx="380">
                  <c:v>0.1</c:v>
                </c:pt>
                <c:pt idx="381">
                  <c:v>0.1</c:v>
                </c:pt>
                <c:pt idx="382">
                  <c:v>0.1</c:v>
                </c:pt>
                <c:pt idx="383">
                  <c:v>0.1</c:v>
                </c:pt>
                <c:pt idx="384">
                  <c:v>0.1</c:v>
                </c:pt>
                <c:pt idx="385">
                  <c:v>0.1</c:v>
                </c:pt>
                <c:pt idx="386">
                  <c:v>0.1</c:v>
                </c:pt>
                <c:pt idx="387">
                  <c:v>0.1</c:v>
                </c:pt>
                <c:pt idx="388">
                  <c:v>0.1</c:v>
                </c:pt>
                <c:pt idx="389">
                  <c:v>0.1</c:v>
                </c:pt>
                <c:pt idx="390">
                  <c:v>0.1</c:v>
                </c:pt>
                <c:pt idx="391">
                  <c:v>0.1</c:v>
                </c:pt>
                <c:pt idx="392">
                  <c:v>0.1</c:v>
                </c:pt>
                <c:pt idx="393">
                  <c:v>0.1</c:v>
                </c:pt>
                <c:pt idx="394">
                  <c:v>0.1</c:v>
                </c:pt>
                <c:pt idx="395">
                  <c:v>0.1</c:v>
                </c:pt>
                <c:pt idx="396">
                  <c:v>0.1</c:v>
                </c:pt>
                <c:pt idx="397">
                  <c:v>0.1</c:v>
                </c:pt>
                <c:pt idx="398">
                  <c:v>0.1</c:v>
                </c:pt>
                <c:pt idx="399">
                  <c:v>0.1</c:v>
                </c:pt>
                <c:pt idx="400">
                  <c:v>0.1</c:v>
                </c:pt>
                <c:pt idx="401">
                  <c:v>0.1</c:v>
                </c:pt>
                <c:pt idx="402">
                  <c:v>0.1</c:v>
                </c:pt>
                <c:pt idx="403">
                  <c:v>0.1</c:v>
                </c:pt>
                <c:pt idx="404">
                  <c:v>0.1</c:v>
                </c:pt>
                <c:pt idx="405">
                  <c:v>0.1</c:v>
                </c:pt>
                <c:pt idx="406">
                  <c:v>0.1</c:v>
                </c:pt>
                <c:pt idx="407">
                  <c:v>0.1</c:v>
                </c:pt>
                <c:pt idx="408">
                  <c:v>0.1</c:v>
                </c:pt>
                <c:pt idx="409">
                  <c:v>0.1</c:v>
                </c:pt>
                <c:pt idx="410">
                  <c:v>0.1</c:v>
                </c:pt>
                <c:pt idx="411">
                  <c:v>0.1</c:v>
                </c:pt>
                <c:pt idx="412">
                  <c:v>0.1</c:v>
                </c:pt>
                <c:pt idx="413">
                  <c:v>0.1</c:v>
                </c:pt>
                <c:pt idx="414">
                  <c:v>0.1</c:v>
                </c:pt>
                <c:pt idx="415">
                  <c:v>0.1</c:v>
                </c:pt>
                <c:pt idx="416">
                  <c:v>0.1</c:v>
                </c:pt>
                <c:pt idx="417">
                  <c:v>0.1</c:v>
                </c:pt>
                <c:pt idx="418">
                  <c:v>0.1</c:v>
                </c:pt>
                <c:pt idx="419">
                  <c:v>0.1</c:v>
                </c:pt>
                <c:pt idx="420">
                  <c:v>0.1</c:v>
                </c:pt>
                <c:pt idx="421">
                  <c:v>0.1</c:v>
                </c:pt>
                <c:pt idx="422">
                  <c:v>0.1</c:v>
                </c:pt>
                <c:pt idx="423">
                  <c:v>0.1</c:v>
                </c:pt>
                <c:pt idx="424">
                  <c:v>0.1</c:v>
                </c:pt>
                <c:pt idx="425">
                  <c:v>0.1</c:v>
                </c:pt>
                <c:pt idx="426">
                  <c:v>0.1</c:v>
                </c:pt>
                <c:pt idx="427">
                  <c:v>0.1</c:v>
                </c:pt>
                <c:pt idx="428">
                  <c:v>0.1</c:v>
                </c:pt>
                <c:pt idx="429">
                  <c:v>0.1</c:v>
                </c:pt>
                <c:pt idx="430">
                  <c:v>0.1</c:v>
                </c:pt>
                <c:pt idx="431">
                  <c:v>0.1</c:v>
                </c:pt>
                <c:pt idx="432">
                  <c:v>0.1</c:v>
                </c:pt>
                <c:pt idx="433">
                  <c:v>0.1</c:v>
                </c:pt>
                <c:pt idx="434">
                  <c:v>0.1</c:v>
                </c:pt>
                <c:pt idx="435">
                  <c:v>0.1</c:v>
                </c:pt>
                <c:pt idx="436">
                  <c:v>0.1</c:v>
                </c:pt>
                <c:pt idx="437">
                  <c:v>0.1</c:v>
                </c:pt>
                <c:pt idx="438">
                  <c:v>0.1</c:v>
                </c:pt>
                <c:pt idx="439">
                  <c:v>0.1</c:v>
                </c:pt>
                <c:pt idx="440">
                  <c:v>0.1</c:v>
                </c:pt>
                <c:pt idx="441">
                  <c:v>0.1</c:v>
                </c:pt>
                <c:pt idx="442">
                  <c:v>0.1</c:v>
                </c:pt>
                <c:pt idx="443">
                  <c:v>0.1</c:v>
                </c:pt>
                <c:pt idx="444">
                  <c:v>0.1</c:v>
                </c:pt>
                <c:pt idx="445">
                  <c:v>0.1</c:v>
                </c:pt>
                <c:pt idx="446">
                  <c:v>0.1</c:v>
                </c:pt>
                <c:pt idx="447">
                  <c:v>0.1</c:v>
                </c:pt>
                <c:pt idx="448">
                  <c:v>0.1</c:v>
                </c:pt>
                <c:pt idx="449">
                  <c:v>0.1</c:v>
                </c:pt>
                <c:pt idx="450">
                  <c:v>0.1</c:v>
                </c:pt>
                <c:pt idx="451">
                  <c:v>0.1</c:v>
                </c:pt>
                <c:pt idx="452">
                  <c:v>0.1</c:v>
                </c:pt>
                <c:pt idx="453">
                  <c:v>0.1</c:v>
                </c:pt>
                <c:pt idx="454">
                  <c:v>0.1</c:v>
                </c:pt>
                <c:pt idx="455">
                  <c:v>0.1</c:v>
                </c:pt>
                <c:pt idx="456">
                  <c:v>0.1</c:v>
                </c:pt>
                <c:pt idx="457">
                  <c:v>0.1</c:v>
                </c:pt>
                <c:pt idx="458">
                  <c:v>0.1</c:v>
                </c:pt>
                <c:pt idx="459">
                  <c:v>0.1</c:v>
                </c:pt>
                <c:pt idx="460">
                  <c:v>0.1</c:v>
                </c:pt>
                <c:pt idx="461">
                  <c:v>0.1</c:v>
                </c:pt>
                <c:pt idx="462">
                  <c:v>0.1</c:v>
                </c:pt>
                <c:pt idx="463">
                  <c:v>0.1</c:v>
                </c:pt>
                <c:pt idx="464">
                  <c:v>0.1</c:v>
                </c:pt>
                <c:pt idx="465">
                  <c:v>0.1</c:v>
                </c:pt>
                <c:pt idx="466">
                  <c:v>0.1</c:v>
                </c:pt>
                <c:pt idx="467">
                  <c:v>0.1</c:v>
                </c:pt>
                <c:pt idx="468">
                  <c:v>0.1</c:v>
                </c:pt>
                <c:pt idx="469">
                  <c:v>0.1</c:v>
                </c:pt>
                <c:pt idx="470">
                  <c:v>0.1</c:v>
                </c:pt>
                <c:pt idx="471">
                  <c:v>0.1</c:v>
                </c:pt>
                <c:pt idx="472">
                  <c:v>0.1</c:v>
                </c:pt>
                <c:pt idx="473">
                  <c:v>0.1</c:v>
                </c:pt>
                <c:pt idx="474">
                  <c:v>0.1</c:v>
                </c:pt>
                <c:pt idx="475">
                  <c:v>0.1</c:v>
                </c:pt>
                <c:pt idx="476">
                  <c:v>0.1</c:v>
                </c:pt>
                <c:pt idx="477">
                  <c:v>0.1</c:v>
                </c:pt>
                <c:pt idx="478">
                  <c:v>0.1</c:v>
                </c:pt>
                <c:pt idx="479">
                  <c:v>0.1</c:v>
                </c:pt>
                <c:pt idx="480">
                  <c:v>0.1</c:v>
                </c:pt>
                <c:pt idx="481">
                  <c:v>0.1</c:v>
                </c:pt>
                <c:pt idx="482">
                  <c:v>0.1</c:v>
                </c:pt>
                <c:pt idx="483">
                  <c:v>0.1</c:v>
                </c:pt>
                <c:pt idx="484">
                  <c:v>0.1</c:v>
                </c:pt>
                <c:pt idx="485">
                  <c:v>0.1</c:v>
                </c:pt>
                <c:pt idx="486">
                  <c:v>0.1</c:v>
                </c:pt>
                <c:pt idx="487">
                  <c:v>0.1</c:v>
                </c:pt>
                <c:pt idx="488">
                  <c:v>0.1</c:v>
                </c:pt>
                <c:pt idx="489">
                  <c:v>0.1</c:v>
                </c:pt>
                <c:pt idx="490">
                  <c:v>0.1</c:v>
                </c:pt>
                <c:pt idx="491">
                  <c:v>0.1</c:v>
                </c:pt>
                <c:pt idx="492">
                  <c:v>0.1</c:v>
                </c:pt>
                <c:pt idx="493">
                  <c:v>0.1</c:v>
                </c:pt>
                <c:pt idx="494">
                  <c:v>0.1</c:v>
                </c:pt>
                <c:pt idx="495">
                  <c:v>0.1</c:v>
                </c:pt>
                <c:pt idx="496">
                  <c:v>0.1</c:v>
                </c:pt>
                <c:pt idx="497">
                  <c:v>0.1</c:v>
                </c:pt>
                <c:pt idx="498">
                  <c:v>0.1</c:v>
                </c:pt>
                <c:pt idx="499">
                  <c:v>0.1</c:v>
                </c:pt>
                <c:pt idx="500">
                  <c:v>0.1</c:v>
                </c:pt>
                <c:pt idx="501">
                  <c:v>0.1</c:v>
                </c:pt>
                <c:pt idx="502">
                  <c:v>0.1</c:v>
                </c:pt>
                <c:pt idx="503">
                  <c:v>0.1</c:v>
                </c:pt>
                <c:pt idx="504">
                  <c:v>0.1</c:v>
                </c:pt>
                <c:pt idx="505">
                  <c:v>0.1</c:v>
                </c:pt>
                <c:pt idx="506">
                  <c:v>0.1</c:v>
                </c:pt>
                <c:pt idx="507">
                  <c:v>0.1</c:v>
                </c:pt>
                <c:pt idx="508">
                  <c:v>0.1</c:v>
                </c:pt>
                <c:pt idx="509">
                  <c:v>0.1</c:v>
                </c:pt>
                <c:pt idx="510">
                  <c:v>0.1</c:v>
                </c:pt>
                <c:pt idx="511">
                  <c:v>0.1</c:v>
                </c:pt>
                <c:pt idx="512">
                  <c:v>0.1</c:v>
                </c:pt>
                <c:pt idx="513">
                  <c:v>0.1</c:v>
                </c:pt>
                <c:pt idx="514">
                  <c:v>0.1</c:v>
                </c:pt>
                <c:pt idx="515">
                  <c:v>0.1</c:v>
                </c:pt>
                <c:pt idx="516">
                  <c:v>0.1</c:v>
                </c:pt>
                <c:pt idx="517">
                  <c:v>0.1</c:v>
                </c:pt>
                <c:pt idx="518">
                  <c:v>0.1</c:v>
                </c:pt>
                <c:pt idx="519">
                  <c:v>0.1</c:v>
                </c:pt>
                <c:pt idx="520">
                  <c:v>0.1</c:v>
                </c:pt>
                <c:pt idx="521">
                  <c:v>0.1</c:v>
                </c:pt>
                <c:pt idx="522">
                  <c:v>0.1</c:v>
                </c:pt>
                <c:pt idx="523">
                  <c:v>0.1</c:v>
                </c:pt>
                <c:pt idx="524">
                  <c:v>0.1</c:v>
                </c:pt>
                <c:pt idx="525">
                  <c:v>0.1</c:v>
                </c:pt>
                <c:pt idx="526">
                  <c:v>0.1</c:v>
                </c:pt>
                <c:pt idx="527">
                  <c:v>0.1</c:v>
                </c:pt>
                <c:pt idx="528">
                  <c:v>0.1</c:v>
                </c:pt>
                <c:pt idx="529">
                  <c:v>0.1</c:v>
                </c:pt>
                <c:pt idx="530">
                  <c:v>0.1</c:v>
                </c:pt>
                <c:pt idx="531">
                  <c:v>0.1</c:v>
                </c:pt>
                <c:pt idx="532">
                  <c:v>0.1</c:v>
                </c:pt>
                <c:pt idx="533">
                  <c:v>0.1</c:v>
                </c:pt>
                <c:pt idx="534">
                  <c:v>0.1</c:v>
                </c:pt>
                <c:pt idx="535">
                  <c:v>0.1</c:v>
                </c:pt>
                <c:pt idx="536">
                  <c:v>0.1</c:v>
                </c:pt>
                <c:pt idx="537">
                  <c:v>0.1</c:v>
                </c:pt>
                <c:pt idx="538">
                  <c:v>0.1</c:v>
                </c:pt>
                <c:pt idx="539">
                  <c:v>0.1</c:v>
                </c:pt>
                <c:pt idx="54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final!$D$1</c:f>
              <c:strCache>
                <c:ptCount val="1"/>
                <c:pt idx="0">
                  <c:v>Ключевая ставка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final!$D$2:$D$801</c:f>
              <c:numCache>
                <c:formatCode>0.0%</c:formatCode>
                <c:ptCount val="800"/>
                <c:pt idx="0">
                  <c:v>5.5000000000000063E-2</c:v>
                </c:pt>
                <c:pt idx="1">
                  <c:v>5.5000000000000063E-2</c:v>
                </c:pt>
                <c:pt idx="2">
                  <c:v>5.5000000000000063E-2</c:v>
                </c:pt>
                <c:pt idx="3">
                  <c:v>5.5000000000000063E-2</c:v>
                </c:pt>
                <c:pt idx="4">
                  <c:v>5.5000000000000063E-2</c:v>
                </c:pt>
                <c:pt idx="5">
                  <c:v>5.5000000000000063E-2</c:v>
                </c:pt>
                <c:pt idx="6">
                  <c:v>5.5000000000000063E-2</c:v>
                </c:pt>
                <c:pt idx="7">
                  <c:v>5.5000000000000063E-2</c:v>
                </c:pt>
                <c:pt idx="8">
                  <c:v>5.5000000000000063E-2</c:v>
                </c:pt>
                <c:pt idx="9">
                  <c:v>5.5000000000000063E-2</c:v>
                </c:pt>
                <c:pt idx="10">
                  <c:v>5.5000000000000063E-2</c:v>
                </c:pt>
                <c:pt idx="11">
                  <c:v>5.5000000000000063E-2</c:v>
                </c:pt>
                <c:pt idx="12">
                  <c:v>5.5000000000000063E-2</c:v>
                </c:pt>
                <c:pt idx="13">
                  <c:v>5.5000000000000063E-2</c:v>
                </c:pt>
                <c:pt idx="14">
                  <c:v>5.5000000000000063E-2</c:v>
                </c:pt>
                <c:pt idx="15">
                  <c:v>5.5000000000000063E-2</c:v>
                </c:pt>
                <c:pt idx="16">
                  <c:v>5.5000000000000063E-2</c:v>
                </c:pt>
                <c:pt idx="17">
                  <c:v>5.5000000000000063E-2</c:v>
                </c:pt>
                <c:pt idx="18">
                  <c:v>5.5000000000000063E-2</c:v>
                </c:pt>
                <c:pt idx="19">
                  <c:v>5.5000000000000063E-2</c:v>
                </c:pt>
                <c:pt idx="20">
                  <c:v>7.0000000000000034E-2</c:v>
                </c:pt>
                <c:pt idx="21">
                  <c:v>7.0000000000000034E-2</c:v>
                </c:pt>
                <c:pt idx="22">
                  <c:v>7.0000000000000034E-2</c:v>
                </c:pt>
                <c:pt idx="23">
                  <c:v>7.0000000000000034E-2</c:v>
                </c:pt>
                <c:pt idx="24">
                  <c:v>7.0000000000000034E-2</c:v>
                </c:pt>
                <c:pt idx="25">
                  <c:v>7.0000000000000034E-2</c:v>
                </c:pt>
                <c:pt idx="26">
                  <c:v>7.0000000000000034E-2</c:v>
                </c:pt>
                <c:pt idx="27">
                  <c:v>7.0000000000000034E-2</c:v>
                </c:pt>
                <c:pt idx="28">
                  <c:v>7.0000000000000034E-2</c:v>
                </c:pt>
                <c:pt idx="29">
                  <c:v>7.0000000000000034E-2</c:v>
                </c:pt>
                <c:pt idx="30">
                  <c:v>7.0000000000000034E-2</c:v>
                </c:pt>
                <c:pt idx="31">
                  <c:v>7.0000000000000034E-2</c:v>
                </c:pt>
                <c:pt idx="32">
                  <c:v>7.0000000000000034E-2</c:v>
                </c:pt>
                <c:pt idx="33">
                  <c:v>7.0000000000000034E-2</c:v>
                </c:pt>
                <c:pt idx="34">
                  <c:v>7.0000000000000034E-2</c:v>
                </c:pt>
                <c:pt idx="35">
                  <c:v>7.0000000000000034E-2</c:v>
                </c:pt>
                <c:pt idx="36">
                  <c:v>7.0000000000000034E-2</c:v>
                </c:pt>
                <c:pt idx="37">
                  <c:v>7.0000000000000034E-2</c:v>
                </c:pt>
                <c:pt idx="38">
                  <c:v>7.0000000000000034E-2</c:v>
                </c:pt>
                <c:pt idx="39">
                  <c:v>7.0000000000000034E-2</c:v>
                </c:pt>
                <c:pt idx="40">
                  <c:v>7.0000000000000034E-2</c:v>
                </c:pt>
                <c:pt idx="41">
                  <c:v>7.0000000000000034E-2</c:v>
                </c:pt>
                <c:pt idx="42">
                  <c:v>7.0000000000000034E-2</c:v>
                </c:pt>
                <c:pt idx="43">
                  <c:v>7.0000000000000034E-2</c:v>
                </c:pt>
                <c:pt idx="44">
                  <c:v>7.0000000000000034E-2</c:v>
                </c:pt>
                <c:pt idx="45">
                  <c:v>7.0000000000000034E-2</c:v>
                </c:pt>
                <c:pt idx="46">
                  <c:v>7.0000000000000034E-2</c:v>
                </c:pt>
                <c:pt idx="47">
                  <c:v>7.0000000000000034E-2</c:v>
                </c:pt>
                <c:pt idx="48">
                  <c:v>7.0000000000000034E-2</c:v>
                </c:pt>
                <c:pt idx="49">
                  <c:v>7.0000000000000034E-2</c:v>
                </c:pt>
                <c:pt idx="50">
                  <c:v>7.0000000000000034E-2</c:v>
                </c:pt>
                <c:pt idx="51">
                  <c:v>7.0000000000000034E-2</c:v>
                </c:pt>
                <c:pt idx="52">
                  <c:v>7.0000000000000034E-2</c:v>
                </c:pt>
                <c:pt idx="53">
                  <c:v>7.0000000000000034E-2</c:v>
                </c:pt>
                <c:pt idx="54">
                  <c:v>7.0000000000000034E-2</c:v>
                </c:pt>
                <c:pt idx="55">
                  <c:v>7.0000000000000034E-2</c:v>
                </c:pt>
                <c:pt idx="56">
                  <c:v>7.0000000000000034E-2</c:v>
                </c:pt>
                <c:pt idx="57">
                  <c:v>7.0000000000000034E-2</c:v>
                </c:pt>
                <c:pt idx="58">
                  <c:v>7.0000000000000034E-2</c:v>
                </c:pt>
                <c:pt idx="59">
                  <c:v>7.500000000000008E-2</c:v>
                </c:pt>
                <c:pt idx="60">
                  <c:v>7.500000000000008E-2</c:v>
                </c:pt>
                <c:pt idx="61">
                  <c:v>7.500000000000008E-2</c:v>
                </c:pt>
                <c:pt idx="62">
                  <c:v>7.500000000000008E-2</c:v>
                </c:pt>
                <c:pt idx="63">
                  <c:v>7.500000000000008E-2</c:v>
                </c:pt>
                <c:pt idx="64">
                  <c:v>7.500000000000008E-2</c:v>
                </c:pt>
                <c:pt idx="65">
                  <c:v>7.500000000000008E-2</c:v>
                </c:pt>
                <c:pt idx="66">
                  <c:v>7.500000000000008E-2</c:v>
                </c:pt>
                <c:pt idx="67">
                  <c:v>7.500000000000008E-2</c:v>
                </c:pt>
                <c:pt idx="68">
                  <c:v>7.500000000000008E-2</c:v>
                </c:pt>
                <c:pt idx="69">
                  <c:v>7.500000000000008E-2</c:v>
                </c:pt>
                <c:pt idx="70">
                  <c:v>7.500000000000008E-2</c:v>
                </c:pt>
                <c:pt idx="71">
                  <c:v>7.500000000000008E-2</c:v>
                </c:pt>
                <c:pt idx="72">
                  <c:v>7.500000000000008E-2</c:v>
                </c:pt>
                <c:pt idx="73">
                  <c:v>7.500000000000008E-2</c:v>
                </c:pt>
                <c:pt idx="74">
                  <c:v>7.500000000000008E-2</c:v>
                </c:pt>
                <c:pt idx="75">
                  <c:v>7.500000000000008E-2</c:v>
                </c:pt>
                <c:pt idx="76">
                  <c:v>7.500000000000008E-2</c:v>
                </c:pt>
                <c:pt idx="77">
                  <c:v>7.500000000000008E-2</c:v>
                </c:pt>
                <c:pt idx="78">
                  <c:v>7.500000000000008E-2</c:v>
                </c:pt>
                <c:pt idx="79">
                  <c:v>7.500000000000008E-2</c:v>
                </c:pt>
                <c:pt idx="80">
                  <c:v>7.500000000000008E-2</c:v>
                </c:pt>
                <c:pt idx="81">
                  <c:v>7.500000000000008E-2</c:v>
                </c:pt>
                <c:pt idx="82">
                  <c:v>7.500000000000008E-2</c:v>
                </c:pt>
                <c:pt idx="83">
                  <c:v>7.500000000000008E-2</c:v>
                </c:pt>
                <c:pt idx="84">
                  <c:v>7.500000000000008E-2</c:v>
                </c:pt>
                <c:pt idx="85">
                  <c:v>7.500000000000008E-2</c:v>
                </c:pt>
                <c:pt idx="86">
                  <c:v>7.500000000000008E-2</c:v>
                </c:pt>
                <c:pt idx="87">
                  <c:v>7.500000000000008E-2</c:v>
                </c:pt>
                <c:pt idx="88">
                  <c:v>7.500000000000008E-2</c:v>
                </c:pt>
                <c:pt idx="89">
                  <c:v>7.500000000000008E-2</c:v>
                </c:pt>
                <c:pt idx="90">
                  <c:v>7.500000000000008E-2</c:v>
                </c:pt>
                <c:pt idx="91">
                  <c:v>7.500000000000008E-2</c:v>
                </c:pt>
                <c:pt idx="92">
                  <c:v>7.500000000000008E-2</c:v>
                </c:pt>
                <c:pt idx="93">
                  <c:v>7.500000000000008E-2</c:v>
                </c:pt>
                <c:pt idx="94">
                  <c:v>7.500000000000008E-2</c:v>
                </c:pt>
                <c:pt idx="95">
                  <c:v>7.500000000000008E-2</c:v>
                </c:pt>
                <c:pt idx="96">
                  <c:v>7.500000000000008E-2</c:v>
                </c:pt>
                <c:pt idx="97">
                  <c:v>7.500000000000008E-2</c:v>
                </c:pt>
                <c:pt idx="98">
                  <c:v>7.500000000000008E-2</c:v>
                </c:pt>
                <c:pt idx="99">
                  <c:v>7.500000000000008E-2</c:v>
                </c:pt>
                <c:pt idx="100">
                  <c:v>7.500000000000008E-2</c:v>
                </c:pt>
                <c:pt idx="101">
                  <c:v>7.500000000000008E-2</c:v>
                </c:pt>
                <c:pt idx="102">
                  <c:v>7.500000000000008E-2</c:v>
                </c:pt>
                <c:pt idx="103">
                  <c:v>7.500000000000008E-2</c:v>
                </c:pt>
                <c:pt idx="104">
                  <c:v>7.500000000000008E-2</c:v>
                </c:pt>
                <c:pt idx="105">
                  <c:v>7.500000000000008E-2</c:v>
                </c:pt>
                <c:pt idx="106">
                  <c:v>7.500000000000008E-2</c:v>
                </c:pt>
                <c:pt idx="107">
                  <c:v>7.500000000000008E-2</c:v>
                </c:pt>
                <c:pt idx="108">
                  <c:v>7.500000000000008E-2</c:v>
                </c:pt>
                <c:pt idx="109">
                  <c:v>7.500000000000008E-2</c:v>
                </c:pt>
                <c:pt idx="110">
                  <c:v>7.500000000000008E-2</c:v>
                </c:pt>
                <c:pt idx="111">
                  <c:v>7.500000000000008E-2</c:v>
                </c:pt>
                <c:pt idx="112">
                  <c:v>7.500000000000008E-2</c:v>
                </c:pt>
                <c:pt idx="113">
                  <c:v>7.500000000000008E-2</c:v>
                </c:pt>
                <c:pt idx="114">
                  <c:v>7.500000000000008E-2</c:v>
                </c:pt>
                <c:pt idx="115">
                  <c:v>7.500000000000008E-2</c:v>
                </c:pt>
                <c:pt idx="116">
                  <c:v>7.500000000000008E-2</c:v>
                </c:pt>
                <c:pt idx="117">
                  <c:v>7.500000000000008E-2</c:v>
                </c:pt>
                <c:pt idx="118">
                  <c:v>7.500000000000008E-2</c:v>
                </c:pt>
                <c:pt idx="119">
                  <c:v>8.0000000000000099E-2</c:v>
                </c:pt>
                <c:pt idx="120">
                  <c:v>8.0000000000000099E-2</c:v>
                </c:pt>
                <c:pt idx="121">
                  <c:v>8.0000000000000099E-2</c:v>
                </c:pt>
                <c:pt idx="122">
                  <c:v>8.0000000000000099E-2</c:v>
                </c:pt>
                <c:pt idx="123">
                  <c:v>8.0000000000000099E-2</c:v>
                </c:pt>
                <c:pt idx="124">
                  <c:v>8.0000000000000099E-2</c:v>
                </c:pt>
                <c:pt idx="125">
                  <c:v>8.0000000000000099E-2</c:v>
                </c:pt>
                <c:pt idx="126">
                  <c:v>8.0000000000000099E-2</c:v>
                </c:pt>
                <c:pt idx="127">
                  <c:v>8.0000000000000099E-2</c:v>
                </c:pt>
                <c:pt idx="128">
                  <c:v>8.0000000000000099E-2</c:v>
                </c:pt>
                <c:pt idx="129">
                  <c:v>8.0000000000000099E-2</c:v>
                </c:pt>
                <c:pt idx="130">
                  <c:v>8.0000000000000099E-2</c:v>
                </c:pt>
                <c:pt idx="131">
                  <c:v>8.0000000000000099E-2</c:v>
                </c:pt>
                <c:pt idx="132">
                  <c:v>8.0000000000000099E-2</c:v>
                </c:pt>
                <c:pt idx="133">
                  <c:v>8.0000000000000099E-2</c:v>
                </c:pt>
                <c:pt idx="134">
                  <c:v>8.0000000000000099E-2</c:v>
                </c:pt>
                <c:pt idx="135">
                  <c:v>8.0000000000000099E-2</c:v>
                </c:pt>
                <c:pt idx="136">
                  <c:v>8.0000000000000099E-2</c:v>
                </c:pt>
                <c:pt idx="137">
                  <c:v>8.0000000000000099E-2</c:v>
                </c:pt>
                <c:pt idx="138">
                  <c:v>8.0000000000000099E-2</c:v>
                </c:pt>
                <c:pt idx="139">
                  <c:v>8.0000000000000099E-2</c:v>
                </c:pt>
                <c:pt idx="140">
                  <c:v>8.0000000000000099E-2</c:v>
                </c:pt>
                <c:pt idx="141">
                  <c:v>8.0000000000000099E-2</c:v>
                </c:pt>
                <c:pt idx="142">
                  <c:v>8.0000000000000099E-2</c:v>
                </c:pt>
                <c:pt idx="143">
                  <c:v>8.0000000000000099E-2</c:v>
                </c:pt>
                <c:pt idx="144">
                  <c:v>8.0000000000000099E-2</c:v>
                </c:pt>
                <c:pt idx="145">
                  <c:v>8.0000000000000099E-2</c:v>
                </c:pt>
                <c:pt idx="146">
                  <c:v>8.0000000000000099E-2</c:v>
                </c:pt>
                <c:pt idx="147">
                  <c:v>8.0000000000000099E-2</c:v>
                </c:pt>
                <c:pt idx="148">
                  <c:v>8.0000000000000099E-2</c:v>
                </c:pt>
                <c:pt idx="149">
                  <c:v>8.0000000000000099E-2</c:v>
                </c:pt>
                <c:pt idx="150">
                  <c:v>8.0000000000000099E-2</c:v>
                </c:pt>
                <c:pt idx="151">
                  <c:v>8.0000000000000099E-2</c:v>
                </c:pt>
                <c:pt idx="152">
                  <c:v>8.0000000000000099E-2</c:v>
                </c:pt>
                <c:pt idx="153">
                  <c:v>8.0000000000000099E-2</c:v>
                </c:pt>
                <c:pt idx="154">
                  <c:v>8.0000000000000099E-2</c:v>
                </c:pt>
                <c:pt idx="155">
                  <c:v>8.0000000000000099E-2</c:v>
                </c:pt>
                <c:pt idx="156">
                  <c:v>8.0000000000000099E-2</c:v>
                </c:pt>
                <c:pt idx="157">
                  <c:v>8.0000000000000099E-2</c:v>
                </c:pt>
                <c:pt idx="158">
                  <c:v>8.0000000000000099E-2</c:v>
                </c:pt>
                <c:pt idx="159">
                  <c:v>8.0000000000000099E-2</c:v>
                </c:pt>
                <c:pt idx="160">
                  <c:v>8.0000000000000099E-2</c:v>
                </c:pt>
                <c:pt idx="161">
                  <c:v>8.0000000000000099E-2</c:v>
                </c:pt>
                <c:pt idx="162">
                  <c:v>8.0000000000000099E-2</c:v>
                </c:pt>
                <c:pt idx="163">
                  <c:v>8.0000000000000099E-2</c:v>
                </c:pt>
                <c:pt idx="164">
                  <c:v>8.0000000000000099E-2</c:v>
                </c:pt>
                <c:pt idx="165">
                  <c:v>8.0000000000000099E-2</c:v>
                </c:pt>
                <c:pt idx="166">
                  <c:v>8.0000000000000099E-2</c:v>
                </c:pt>
                <c:pt idx="167">
                  <c:v>8.0000000000000099E-2</c:v>
                </c:pt>
                <c:pt idx="168">
                  <c:v>8.0000000000000099E-2</c:v>
                </c:pt>
                <c:pt idx="169">
                  <c:v>8.0000000000000099E-2</c:v>
                </c:pt>
                <c:pt idx="170">
                  <c:v>8.0000000000000099E-2</c:v>
                </c:pt>
                <c:pt idx="171">
                  <c:v>8.0000000000000099E-2</c:v>
                </c:pt>
                <c:pt idx="172">
                  <c:v>8.0000000000000099E-2</c:v>
                </c:pt>
                <c:pt idx="173">
                  <c:v>8.0000000000000099E-2</c:v>
                </c:pt>
                <c:pt idx="174">
                  <c:v>8.0000000000000099E-2</c:v>
                </c:pt>
                <c:pt idx="175">
                  <c:v>8.0000000000000099E-2</c:v>
                </c:pt>
                <c:pt idx="176">
                  <c:v>8.0000000000000099E-2</c:v>
                </c:pt>
                <c:pt idx="177">
                  <c:v>8.0000000000000099E-2</c:v>
                </c:pt>
                <c:pt idx="178">
                  <c:v>8.0000000000000099E-2</c:v>
                </c:pt>
                <c:pt idx="179">
                  <c:v>8.0000000000000099E-2</c:v>
                </c:pt>
                <c:pt idx="180">
                  <c:v>8.0000000000000099E-2</c:v>
                </c:pt>
                <c:pt idx="181">
                  <c:v>8.0000000000000099E-2</c:v>
                </c:pt>
                <c:pt idx="182">
                  <c:v>8.0000000000000099E-2</c:v>
                </c:pt>
                <c:pt idx="183">
                  <c:v>8.0000000000000099E-2</c:v>
                </c:pt>
                <c:pt idx="184">
                  <c:v>8.0000000000000099E-2</c:v>
                </c:pt>
                <c:pt idx="185">
                  <c:v>8.0000000000000099E-2</c:v>
                </c:pt>
                <c:pt idx="186">
                  <c:v>8.0000000000000099E-2</c:v>
                </c:pt>
                <c:pt idx="187">
                  <c:v>8.0000000000000099E-2</c:v>
                </c:pt>
                <c:pt idx="188">
                  <c:v>8.0000000000000099E-2</c:v>
                </c:pt>
                <c:pt idx="189">
                  <c:v>9.5000000000000112E-2</c:v>
                </c:pt>
                <c:pt idx="190">
                  <c:v>9.5000000000000112E-2</c:v>
                </c:pt>
                <c:pt idx="191">
                  <c:v>9.5000000000000112E-2</c:v>
                </c:pt>
                <c:pt idx="192">
                  <c:v>9.5000000000000112E-2</c:v>
                </c:pt>
                <c:pt idx="193">
                  <c:v>9.5000000000000112E-2</c:v>
                </c:pt>
                <c:pt idx="194">
                  <c:v>9.5000000000000112E-2</c:v>
                </c:pt>
                <c:pt idx="195">
                  <c:v>9.5000000000000112E-2</c:v>
                </c:pt>
                <c:pt idx="196">
                  <c:v>9.5000000000000112E-2</c:v>
                </c:pt>
                <c:pt idx="197">
                  <c:v>9.5000000000000112E-2</c:v>
                </c:pt>
                <c:pt idx="198">
                  <c:v>9.5000000000000112E-2</c:v>
                </c:pt>
                <c:pt idx="199">
                  <c:v>9.5000000000000112E-2</c:v>
                </c:pt>
                <c:pt idx="200">
                  <c:v>9.5000000000000112E-2</c:v>
                </c:pt>
                <c:pt idx="201">
                  <c:v>9.5000000000000112E-2</c:v>
                </c:pt>
                <c:pt idx="202">
                  <c:v>9.5000000000000112E-2</c:v>
                </c:pt>
                <c:pt idx="203">
                  <c:v>9.5000000000000112E-2</c:v>
                </c:pt>
                <c:pt idx="204">
                  <c:v>9.5000000000000112E-2</c:v>
                </c:pt>
                <c:pt idx="205">
                  <c:v>9.5000000000000112E-2</c:v>
                </c:pt>
                <c:pt idx="206">
                  <c:v>9.5000000000000112E-2</c:v>
                </c:pt>
                <c:pt idx="207">
                  <c:v>9.5000000000000112E-2</c:v>
                </c:pt>
                <c:pt idx="208">
                  <c:v>9.5000000000000112E-2</c:v>
                </c:pt>
                <c:pt idx="209">
                  <c:v>9.5000000000000112E-2</c:v>
                </c:pt>
                <c:pt idx="210">
                  <c:v>9.5000000000000112E-2</c:v>
                </c:pt>
                <c:pt idx="211">
                  <c:v>9.5000000000000112E-2</c:v>
                </c:pt>
                <c:pt idx="212">
                  <c:v>9.5000000000000112E-2</c:v>
                </c:pt>
                <c:pt idx="213">
                  <c:v>9.5000000000000112E-2</c:v>
                </c:pt>
                <c:pt idx="214">
                  <c:v>9.5000000000000112E-2</c:v>
                </c:pt>
                <c:pt idx="215">
                  <c:v>9.5000000000000112E-2</c:v>
                </c:pt>
                <c:pt idx="216">
                  <c:v>0.10500000000000002</c:v>
                </c:pt>
                <c:pt idx="217">
                  <c:v>0.10500000000000002</c:v>
                </c:pt>
                <c:pt idx="218">
                  <c:v>0.17</c:v>
                </c:pt>
                <c:pt idx="219">
                  <c:v>0.17</c:v>
                </c:pt>
                <c:pt idx="220">
                  <c:v>0.17</c:v>
                </c:pt>
                <c:pt idx="221">
                  <c:v>0.17</c:v>
                </c:pt>
                <c:pt idx="222">
                  <c:v>0.17</c:v>
                </c:pt>
                <c:pt idx="223">
                  <c:v>0.17</c:v>
                </c:pt>
                <c:pt idx="224">
                  <c:v>0.17</c:v>
                </c:pt>
                <c:pt idx="225">
                  <c:v>0.17</c:v>
                </c:pt>
                <c:pt idx="226">
                  <c:v>0.17</c:v>
                </c:pt>
                <c:pt idx="227">
                  <c:v>0.17</c:v>
                </c:pt>
                <c:pt idx="228">
                  <c:v>0.17</c:v>
                </c:pt>
                <c:pt idx="229">
                  <c:v>0.17</c:v>
                </c:pt>
                <c:pt idx="230">
                  <c:v>0.17</c:v>
                </c:pt>
                <c:pt idx="231">
                  <c:v>0.17</c:v>
                </c:pt>
                <c:pt idx="232">
                  <c:v>0.17</c:v>
                </c:pt>
                <c:pt idx="233">
                  <c:v>0.17</c:v>
                </c:pt>
                <c:pt idx="234">
                  <c:v>0.17</c:v>
                </c:pt>
                <c:pt idx="235">
                  <c:v>0.17</c:v>
                </c:pt>
                <c:pt idx="236">
                  <c:v>0.17</c:v>
                </c:pt>
                <c:pt idx="237">
                  <c:v>0.17</c:v>
                </c:pt>
                <c:pt idx="238">
                  <c:v>0.17</c:v>
                </c:pt>
                <c:pt idx="239">
                  <c:v>0.17</c:v>
                </c:pt>
                <c:pt idx="240">
                  <c:v>0.17</c:v>
                </c:pt>
                <c:pt idx="241">
                  <c:v>0.17</c:v>
                </c:pt>
                <c:pt idx="242">
                  <c:v>0.17</c:v>
                </c:pt>
                <c:pt idx="243">
                  <c:v>0.17</c:v>
                </c:pt>
                <c:pt idx="244">
                  <c:v>0.17</c:v>
                </c:pt>
                <c:pt idx="245">
                  <c:v>0.15000000000000016</c:v>
                </c:pt>
                <c:pt idx="246">
                  <c:v>0.15000000000000016</c:v>
                </c:pt>
                <c:pt idx="247">
                  <c:v>0.15000000000000016</c:v>
                </c:pt>
                <c:pt idx="248">
                  <c:v>0.15000000000000016</c:v>
                </c:pt>
                <c:pt idx="249">
                  <c:v>0.15000000000000016</c:v>
                </c:pt>
                <c:pt idx="250">
                  <c:v>0.15000000000000016</c:v>
                </c:pt>
                <c:pt idx="251">
                  <c:v>0.15000000000000016</c:v>
                </c:pt>
                <c:pt idx="252">
                  <c:v>0.15000000000000016</c:v>
                </c:pt>
                <c:pt idx="253">
                  <c:v>0.15000000000000016</c:v>
                </c:pt>
                <c:pt idx="254">
                  <c:v>0.15000000000000016</c:v>
                </c:pt>
                <c:pt idx="255">
                  <c:v>0.15000000000000016</c:v>
                </c:pt>
                <c:pt idx="256">
                  <c:v>0.15000000000000016</c:v>
                </c:pt>
                <c:pt idx="257">
                  <c:v>0.15000000000000016</c:v>
                </c:pt>
                <c:pt idx="258">
                  <c:v>0.15000000000000016</c:v>
                </c:pt>
                <c:pt idx="259">
                  <c:v>0.15000000000000016</c:v>
                </c:pt>
                <c:pt idx="260">
                  <c:v>0.15000000000000016</c:v>
                </c:pt>
                <c:pt idx="261">
                  <c:v>0.15000000000000016</c:v>
                </c:pt>
                <c:pt idx="262">
                  <c:v>0.15000000000000016</c:v>
                </c:pt>
                <c:pt idx="263">
                  <c:v>0.15000000000000016</c:v>
                </c:pt>
                <c:pt idx="264">
                  <c:v>0.15000000000000016</c:v>
                </c:pt>
                <c:pt idx="265">
                  <c:v>0.15000000000000016</c:v>
                </c:pt>
                <c:pt idx="266">
                  <c:v>0.15000000000000016</c:v>
                </c:pt>
                <c:pt idx="267">
                  <c:v>0.15000000000000016</c:v>
                </c:pt>
                <c:pt idx="268">
                  <c:v>0.15000000000000016</c:v>
                </c:pt>
                <c:pt idx="269">
                  <c:v>0.15000000000000016</c:v>
                </c:pt>
                <c:pt idx="270">
                  <c:v>0.15000000000000016</c:v>
                </c:pt>
                <c:pt idx="271">
                  <c:v>0.15000000000000016</c:v>
                </c:pt>
                <c:pt idx="272">
                  <c:v>0.15000000000000016</c:v>
                </c:pt>
                <c:pt idx="273">
                  <c:v>0.14000000000000001</c:v>
                </c:pt>
                <c:pt idx="274">
                  <c:v>0.14000000000000001</c:v>
                </c:pt>
                <c:pt idx="275">
                  <c:v>0.14000000000000001</c:v>
                </c:pt>
                <c:pt idx="276">
                  <c:v>0.14000000000000001</c:v>
                </c:pt>
                <c:pt idx="277">
                  <c:v>0.14000000000000001</c:v>
                </c:pt>
                <c:pt idx="278">
                  <c:v>0.14000000000000001</c:v>
                </c:pt>
                <c:pt idx="279">
                  <c:v>0.14000000000000001</c:v>
                </c:pt>
                <c:pt idx="280">
                  <c:v>0.14000000000000001</c:v>
                </c:pt>
                <c:pt idx="281">
                  <c:v>0.14000000000000001</c:v>
                </c:pt>
                <c:pt idx="282">
                  <c:v>0.14000000000000001</c:v>
                </c:pt>
                <c:pt idx="283">
                  <c:v>0.14000000000000001</c:v>
                </c:pt>
                <c:pt idx="284">
                  <c:v>0.14000000000000001</c:v>
                </c:pt>
                <c:pt idx="285">
                  <c:v>0.14000000000000001</c:v>
                </c:pt>
                <c:pt idx="286">
                  <c:v>0.14000000000000001</c:v>
                </c:pt>
                <c:pt idx="287">
                  <c:v>0.14000000000000001</c:v>
                </c:pt>
                <c:pt idx="288">
                  <c:v>0.14000000000000001</c:v>
                </c:pt>
                <c:pt idx="289">
                  <c:v>0.14000000000000001</c:v>
                </c:pt>
                <c:pt idx="290">
                  <c:v>0.14000000000000001</c:v>
                </c:pt>
                <c:pt idx="291">
                  <c:v>0.14000000000000001</c:v>
                </c:pt>
                <c:pt idx="292">
                  <c:v>0.14000000000000001</c:v>
                </c:pt>
                <c:pt idx="293">
                  <c:v>0.14000000000000001</c:v>
                </c:pt>
                <c:pt idx="294">
                  <c:v>0.14000000000000001</c:v>
                </c:pt>
                <c:pt idx="295">
                  <c:v>0.14000000000000001</c:v>
                </c:pt>
                <c:pt idx="296">
                  <c:v>0.14000000000000001</c:v>
                </c:pt>
                <c:pt idx="297">
                  <c:v>0.14000000000000001</c:v>
                </c:pt>
                <c:pt idx="298">
                  <c:v>0.14000000000000001</c:v>
                </c:pt>
                <c:pt idx="299">
                  <c:v>0.14000000000000001</c:v>
                </c:pt>
                <c:pt idx="300">
                  <c:v>0.14000000000000001</c:v>
                </c:pt>
                <c:pt idx="301">
                  <c:v>0.14000000000000001</c:v>
                </c:pt>
                <c:pt idx="302">
                  <c:v>0.14000000000000001</c:v>
                </c:pt>
                <c:pt idx="303">
                  <c:v>0.14000000000000001</c:v>
                </c:pt>
                <c:pt idx="304">
                  <c:v>0.14000000000000001</c:v>
                </c:pt>
                <c:pt idx="305">
                  <c:v>0.14000000000000001</c:v>
                </c:pt>
                <c:pt idx="306">
                  <c:v>0.14000000000000001</c:v>
                </c:pt>
                <c:pt idx="307">
                  <c:v>0.125</c:v>
                </c:pt>
                <c:pt idx="308">
                  <c:v>0.125</c:v>
                </c:pt>
                <c:pt idx="309">
                  <c:v>0.125</c:v>
                </c:pt>
                <c:pt idx="310">
                  <c:v>0.125</c:v>
                </c:pt>
                <c:pt idx="311">
                  <c:v>0.125</c:v>
                </c:pt>
                <c:pt idx="312">
                  <c:v>0.125</c:v>
                </c:pt>
                <c:pt idx="313">
                  <c:v>0.125</c:v>
                </c:pt>
                <c:pt idx="314">
                  <c:v>0.125</c:v>
                </c:pt>
                <c:pt idx="315">
                  <c:v>0.125</c:v>
                </c:pt>
                <c:pt idx="316">
                  <c:v>0.125</c:v>
                </c:pt>
                <c:pt idx="317">
                  <c:v>0.125</c:v>
                </c:pt>
                <c:pt idx="318">
                  <c:v>0.125</c:v>
                </c:pt>
                <c:pt idx="319">
                  <c:v>0.125</c:v>
                </c:pt>
                <c:pt idx="320">
                  <c:v>0.125</c:v>
                </c:pt>
                <c:pt idx="321">
                  <c:v>0.125</c:v>
                </c:pt>
                <c:pt idx="322">
                  <c:v>0.125</c:v>
                </c:pt>
                <c:pt idx="323">
                  <c:v>0.125</c:v>
                </c:pt>
                <c:pt idx="324">
                  <c:v>0.125</c:v>
                </c:pt>
                <c:pt idx="325">
                  <c:v>0.125</c:v>
                </c:pt>
                <c:pt idx="326">
                  <c:v>0.125</c:v>
                </c:pt>
                <c:pt idx="327">
                  <c:v>0.125</c:v>
                </c:pt>
                <c:pt idx="328">
                  <c:v>0.125</c:v>
                </c:pt>
                <c:pt idx="329">
                  <c:v>0.125</c:v>
                </c:pt>
                <c:pt idx="330">
                  <c:v>0.125</c:v>
                </c:pt>
                <c:pt idx="331">
                  <c:v>0.125</c:v>
                </c:pt>
                <c:pt idx="332">
                  <c:v>0.125</c:v>
                </c:pt>
                <c:pt idx="333">
                  <c:v>0.125</c:v>
                </c:pt>
                <c:pt idx="334">
                  <c:v>0.125</c:v>
                </c:pt>
                <c:pt idx="335">
                  <c:v>0.1150000000000001</c:v>
                </c:pt>
                <c:pt idx="336">
                  <c:v>0.1150000000000001</c:v>
                </c:pt>
                <c:pt idx="337">
                  <c:v>0.1150000000000001</c:v>
                </c:pt>
                <c:pt idx="338">
                  <c:v>0.1150000000000001</c:v>
                </c:pt>
                <c:pt idx="339">
                  <c:v>0.1150000000000001</c:v>
                </c:pt>
                <c:pt idx="340">
                  <c:v>0.1150000000000001</c:v>
                </c:pt>
                <c:pt idx="341">
                  <c:v>0.1150000000000001</c:v>
                </c:pt>
                <c:pt idx="342">
                  <c:v>0.1150000000000001</c:v>
                </c:pt>
                <c:pt idx="343">
                  <c:v>0.1150000000000001</c:v>
                </c:pt>
                <c:pt idx="344">
                  <c:v>0.1150000000000001</c:v>
                </c:pt>
                <c:pt idx="345">
                  <c:v>0.1150000000000001</c:v>
                </c:pt>
                <c:pt idx="346">
                  <c:v>0.1150000000000001</c:v>
                </c:pt>
                <c:pt idx="347">
                  <c:v>0.1150000000000001</c:v>
                </c:pt>
                <c:pt idx="348">
                  <c:v>0.1150000000000001</c:v>
                </c:pt>
                <c:pt idx="349">
                  <c:v>0.1150000000000001</c:v>
                </c:pt>
                <c:pt idx="350">
                  <c:v>0.1150000000000001</c:v>
                </c:pt>
                <c:pt idx="351">
                  <c:v>0.1150000000000001</c:v>
                </c:pt>
                <c:pt idx="352">
                  <c:v>0.1150000000000001</c:v>
                </c:pt>
                <c:pt idx="353">
                  <c:v>0.1150000000000001</c:v>
                </c:pt>
                <c:pt idx="354">
                  <c:v>0.1150000000000001</c:v>
                </c:pt>
                <c:pt idx="355">
                  <c:v>0.1150000000000001</c:v>
                </c:pt>
                <c:pt idx="356">
                  <c:v>0.1150000000000001</c:v>
                </c:pt>
                <c:pt idx="357">
                  <c:v>0.1150000000000001</c:v>
                </c:pt>
                <c:pt idx="358">
                  <c:v>0.1150000000000001</c:v>
                </c:pt>
                <c:pt idx="359">
                  <c:v>0.1150000000000001</c:v>
                </c:pt>
                <c:pt idx="360">
                  <c:v>0.1150000000000001</c:v>
                </c:pt>
                <c:pt idx="361">
                  <c:v>0.1150000000000001</c:v>
                </c:pt>
                <c:pt idx="362">
                  <c:v>0.1150000000000001</c:v>
                </c:pt>
                <c:pt idx="363">
                  <c:v>0.1150000000000001</c:v>
                </c:pt>
                <c:pt idx="364">
                  <c:v>0.1150000000000001</c:v>
                </c:pt>
                <c:pt idx="365">
                  <c:v>0.1150000000000001</c:v>
                </c:pt>
                <c:pt idx="366">
                  <c:v>0.1150000000000001</c:v>
                </c:pt>
                <c:pt idx="367">
                  <c:v>0.1150000000000001</c:v>
                </c:pt>
                <c:pt idx="368">
                  <c:v>0.1150000000000001</c:v>
                </c:pt>
                <c:pt idx="369">
                  <c:v>0.11000000000000008</c:v>
                </c:pt>
                <c:pt idx="370">
                  <c:v>0.11000000000000008</c:v>
                </c:pt>
                <c:pt idx="371">
                  <c:v>0.11000000000000008</c:v>
                </c:pt>
                <c:pt idx="372">
                  <c:v>0.11000000000000008</c:v>
                </c:pt>
                <c:pt idx="373">
                  <c:v>0.11000000000000008</c:v>
                </c:pt>
                <c:pt idx="374">
                  <c:v>0.11000000000000008</c:v>
                </c:pt>
                <c:pt idx="375">
                  <c:v>0.11000000000000008</c:v>
                </c:pt>
                <c:pt idx="376">
                  <c:v>0.11000000000000008</c:v>
                </c:pt>
                <c:pt idx="377">
                  <c:v>0.11000000000000008</c:v>
                </c:pt>
                <c:pt idx="378">
                  <c:v>0.11000000000000008</c:v>
                </c:pt>
                <c:pt idx="379">
                  <c:v>0.11000000000000008</c:v>
                </c:pt>
                <c:pt idx="380">
                  <c:v>0.11000000000000008</c:v>
                </c:pt>
                <c:pt idx="381">
                  <c:v>0.11000000000000008</c:v>
                </c:pt>
                <c:pt idx="382">
                  <c:v>0.11000000000000008</c:v>
                </c:pt>
                <c:pt idx="383">
                  <c:v>0.11000000000000008</c:v>
                </c:pt>
                <c:pt idx="384">
                  <c:v>0.11000000000000008</c:v>
                </c:pt>
                <c:pt idx="385">
                  <c:v>0.11000000000000008</c:v>
                </c:pt>
                <c:pt idx="386">
                  <c:v>0.11000000000000008</c:v>
                </c:pt>
                <c:pt idx="387">
                  <c:v>0.11000000000000008</c:v>
                </c:pt>
                <c:pt idx="388">
                  <c:v>0.11000000000000008</c:v>
                </c:pt>
                <c:pt idx="389">
                  <c:v>0.11000000000000008</c:v>
                </c:pt>
                <c:pt idx="390">
                  <c:v>0.11000000000000008</c:v>
                </c:pt>
                <c:pt idx="391">
                  <c:v>0.11000000000000008</c:v>
                </c:pt>
                <c:pt idx="392">
                  <c:v>0.11000000000000008</c:v>
                </c:pt>
                <c:pt idx="393">
                  <c:v>0.11000000000000008</c:v>
                </c:pt>
                <c:pt idx="394">
                  <c:v>0.11000000000000008</c:v>
                </c:pt>
                <c:pt idx="395">
                  <c:v>0.11000000000000008</c:v>
                </c:pt>
                <c:pt idx="396">
                  <c:v>0.11000000000000008</c:v>
                </c:pt>
                <c:pt idx="397">
                  <c:v>0.11000000000000008</c:v>
                </c:pt>
                <c:pt idx="398">
                  <c:v>0.11000000000000008</c:v>
                </c:pt>
                <c:pt idx="399">
                  <c:v>0.11000000000000008</c:v>
                </c:pt>
                <c:pt idx="400">
                  <c:v>0.11000000000000008</c:v>
                </c:pt>
                <c:pt idx="401">
                  <c:v>0.11000000000000008</c:v>
                </c:pt>
                <c:pt idx="402">
                  <c:v>0.11000000000000008</c:v>
                </c:pt>
                <c:pt idx="403">
                  <c:v>0.11000000000000008</c:v>
                </c:pt>
                <c:pt idx="404">
                  <c:v>0.11000000000000008</c:v>
                </c:pt>
                <c:pt idx="405">
                  <c:v>0.11000000000000008</c:v>
                </c:pt>
                <c:pt idx="406">
                  <c:v>0.11000000000000008</c:v>
                </c:pt>
                <c:pt idx="407">
                  <c:v>0.11000000000000008</c:v>
                </c:pt>
                <c:pt idx="408">
                  <c:v>0.11000000000000008</c:v>
                </c:pt>
                <c:pt idx="409">
                  <c:v>0.11000000000000008</c:v>
                </c:pt>
                <c:pt idx="410">
                  <c:v>0.11000000000000008</c:v>
                </c:pt>
                <c:pt idx="411">
                  <c:v>0.11000000000000008</c:v>
                </c:pt>
                <c:pt idx="412">
                  <c:v>0.11000000000000008</c:v>
                </c:pt>
                <c:pt idx="413">
                  <c:v>0.11000000000000008</c:v>
                </c:pt>
                <c:pt idx="414">
                  <c:v>0.11000000000000008</c:v>
                </c:pt>
                <c:pt idx="415">
                  <c:v>0.11000000000000008</c:v>
                </c:pt>
                <c:pt idx="416">
                  <c:v>0.11000000000000008</c:v>
                </c:pt>
                <c:pt idx="417">
                  <c:v>0.11000000000000008</c:v>
                </c:pt>
                <c:pt idx="418">
                  <c:v>0.11000000000000008</c:v>
                </c:pt>
                <c:pt idx="419">
                  <c:v>0.11000000000000008</c:v>
                </c:pt>
                <c:pt idx="420">
                  <c:v>0.11000000000000008</c:v>
                </c:pt>
                <c:pt idx="421">
                  <c:v>0.11000000000000008</c:v>
                </c:pt>
                <c:pt idx="422">
                  <c:v>0.11000000000000008</c:v>
                </c:pt>
                <c:pt idx="423">
                  <c:v>0.11000000000000008</c:v>
                </c:pt>
                <c:pt idx="424">
                  <c:v>0.11000000000000008</c:v>
                </c:pt>
                <c:pt idx="425">
                  <c:v>0.11000000000000008</c:v>
                </c:pt>
                <c:pt idx="426">
                  <c:v>0.11000000000000008</c:v>
                </c:pt>
                <c:pt idx="427">
                  <c:v>0.11000000000000008</c:v>
                </c:pt>
                <c:pt idx="428">
                  <c:v>0.11000000000000008</c:v>
                </c:pt>
                <c:pt idx="429">
                  <c:v>0.11000000000000008</c:v>
                </c:pt>
                <c:pt idx="430">
                  <c:v>0.11000000000000008</c:v>
                </c:pt>
                <c:pt idx="431">
                  <c:v>0.11000000000000008</c:v>
                </c:pt>
                <c:pt idx="432">
                  <c:v>0.11000000000000008</c:v>
                </c:pt>
                <c:pt idx="433">
                  <c:v>0.11000000000000008</c:v>
                </c:pt>
                <c:pt idx="434">
                  <c:v>0.11000000000000008</c:v>
                </c:pt>
                <c:pt idx="435">
                  <c:v>0.11000000000000008</c:v>
                </c:pt>
                <c:pt idx="436">
                  <c:v>0.11000000000000008</c:v>
                </c:pt>
                <c:pt idx="437">
                  <c:v>0.11000000000000008</c:v>
                </c:pt>
                <c:pt idx="438">
                  <c:v>0.11000000000000008</c:v>
                </c:pt>
                <c:pt idx="439">
                  <c:v>0.11000000000000008</c:v>
                </c:pt>
                <c:pt idx="440">
                  <c:v>0.11000000000000008</c:v>
                </c:pt>
                <c:pt idx="441">
                  <c:v>0.11000000000000008</c:v>
                </c:pt>
                <c:pt idx="442">
                  <c:v>0.11000000000000008</c:v>
                </c:pt>
                <c:pt idx="443">
                  <c:v>0.11000000000000008</c:v>
                </c:pt>
                <c:pt idx="444">
                  <c:v>0.11000000000000008</c:v>
                </c:pt>
                <c:pt idx="445">
                  <c:v>0.11000000000000008</c:v>
                </c:pt>
                <c:pt idx="446">
                  <c:v>0.11000000000000008</c:v>
                </c:pt>
                <c:pt idx="447">
                  <c:v>0.11000000000000008</c:v>
                </c:pt>
                <c:pt idx="448">
                  <c:v>0.11000000000000008</c:v>
                </c:pt>
                <c:pt idx="449">
                  <c:v>0.11000000000000008</c:v>
                </c:pt>
                <c:pt idx="450">
                  <c:v>0.11000000000000008</c:v>
                </c:pt>
                <c:pt idx="451">
                  <c:v>0.11000000000000008</c:v>
                </c:pt>
                <c:pt idx="452">
                  <c:v>0.11000000000000008</c:v>
                </c:pt>
                <c:pt idx="453">
                  <c:v>0.11000000000000008</c:v>
                </c:pt>
                <c:pt idx="454">
                  <c:v>0.11000000000000008</c:v>
                </c:pt>
                <c:pt idx="455">
                  <c:v>0.11000000000000008</c:v>
                </c:pt>
                <c:pt idx="456">
                  <c:v>0.11000000000000008</c:v>
                </c:pt>
                <c:pt idx="457">
                  <c:v>0.11000000000000008</c:v>
                </c:pt>
                <c:pt idx="458">
                  <c:v>0.11000000000000008</c:v>
                </c:pt>
                <c:pt idx="459">
                  <c:v>0.11000000000000008</c:v>
                </c:pt>
                <c:pt idx="460">
                  <c:v>0.11000000000000008</c:v>
                </c:pt>
                <c:pt idx="461">
                  <c:v>0.11000000000000008</c:v>
                </c:pt>
                <c:pt idx="462">
                  <c:v>0.11000000000000008</c:v>
                </c:pt>
                <c:pt idx="463">
                  <c:v>0.11000000000000008</c:v>
                </c:pt>
                <c:pt idx="464">
                  <c:v>0.11000000000000008</c:v>
                </c:pt>
                <c:pt idx="465">
                  <c:v>0.11000000000000008</c:v>
                </c:pt>
                <c:pt idx="466">
                  <c:v>0.11000000000000008</c:v>
                </c:pt>
                <c:pt idx="467">
                  <c:v>0.11000000000000008</c:v>
                </c:pt>
                <c:pt idx="468">
                  <c:v>0.11000000000000008</c:v>
                </c:pt>
                <c:pt idx="469">
                  <c:v>0.11000000000000008</c:v>
                </c:pt>
                <c:pt idx="470">
                  <c:v>0.11000000000000008</c:v>
                </c:pt>
                <c:pt idx="471">
                  <c:v>0.11000000000000008</c:v>
                </c:pt>
                <c:pt idx="472">
                  <c:v>0.11000000000000008</c:v>
                </c:pt>
                <c:pt idx="473">
                  <c:v>0.11000000000000008</c:v>
                </c:pt>
                <c:pt idx="474">
                  <c:v>0.11000000000000008</c:v>
                </c:pt>
                <c:pt idx="475">
                  <c:v>0.11000000000000008</c:v>
                </c:pt>
                <c:pt idx="476">
                  <c:v>0.11000000000000008</c:v>
                </c:pt>
                <c:pt idx="477">
                  <c:v>0.11000000000000008</c:v>
                </c:pt>
                <c:pt idx="478">
                  <c:v>0.11000000000000008</c:v>
                </c:pt>
                <c:pt idx="479">
                  <c:v>0.11000000000000008</c:v>
                </c:pt>
                <c:pt idx="480">
                  <c:v>0.11000000000000008</c:v>
                </c:pt>
                <c:pt idx="481">
                  <c:v>0.11000000000000008</c:v>
                </c:pt>
                <c:pt idx="482">
                  <c:v>0.11000000000000008</c:v>
                </c:pt>
                <c:pt idx="483">
                  <c:v>0.11000000000000008</c:v>
                </c:pt>
                <c:pt idx="484">
                  <c:v>0.11000000000000008</c:v>
                </c:pt>
                <c:pt idx="485">
                  <c:v>0.11000000000000008</c:v>
                </c:pt>
                <c:pt idx="486">
                  <c:v>0.11000000000000008</c:v>
                </c:pt>
                <c:pt idx="487">
                  <c:v>0.11000000000000008</c:v>
                </c:pt>
                <c:pt idx="488">
                  <c:v>0.11000000000000008</c:v>
                </c:pt>
                <c:pt idx="489">
                  <c:v>0.11000000000000008</c:v>
                </c:pt>
                <c:pt idx="490">
                  <c:v>0.11000000000000008</c:v>
                </c:pt>
                <c:pt idx="491">
                  <c:v>0.11000000000000008</c:v>
                </c:pt>
                <c:pt idx="492">
                  <c:v>0.11000000000000008</c:v>
                </c:pt>
                <c:pt idx="493">
                  <c:v>0.11000000000000008</c:v>
                </c:pt>
                <c:pt idx="494">
                  <c:v>0.11000000000000008</c:v>
                </c:pt>
                <c:pt idx="495">
                  <c:v>0.11000000000000008</c:v>
                </c:pt>
                <c:pt idx="496">
                  <c:v>0.11000000000000008</c:v>
                </c:pt>
                <c:pt idx="497">
                  <c:v>0.11000000000000008</c:v>
                </c:pt>
                <c:pt idx="498">
                  <c:v>0.11000000000000008</c:v>
                </c:pt>
                <c:pt idx="499">
                  <c:v>0.11000000000000008</c:v>
                </c:pt>
                <c:pt idx="500">
                  <c:v>0.11000000000000008</c:v>
                </c:pt>
                <c:pt idx="501">
                  <c:v>0.11000000000000008</c:v>
                </c:pt>
                <c:pt idx="502">
                  <c:v>0.11000000000000008</c:v>
                </c:pt>
                <c:pt idx="503">
                  <c:v>0.11000000000000008</c:v>
                </c:pt>
                <c:pt idx="504">
                  <c:v>0.11000000000000008</c:v>
                </c:pt>
                <c:pt idx="505">
                  <c:v>0.11000000000000008</c:v>
                </c:pt>
                <c:pt idx="506">
                  <c:v>0.11000000000000008</c:v>
                </c:pt>
                <c:pt idx="507">
                  <c:v>0.11000000000000008</c:v>
                </c:pt>
                <c:pt idx="508">
                  <c:v>0.11000000000000008</c:v>
                </c:pt>
                <c:pt idx="509">
                  <c:v>0.11000000000000008</c:v>
                </c:pt>
                <c:pt idx="510">
                  <c:v>0.11000000000000008</c:v>
                </c:pt>
                <c:pt idx="511">
                  <c:v>0.11000000000000008</c:v>
                </c:pt>
                <c:pt idx="512">
                  <c:v>0.11000000000000008</c:v>
                </c:pt>
                <c:pt idx="513">
                  <c:v>0.11000000000000008</c:v>
                </c:pt>
                <c:pt idx="514">
                  <c:v>0.11000000000000008</c:v>
                </c:pt>
                <c:pt idx="515">
                  <c:v>0.11000000000000008</c:v>
                </c:pt>
                <c:pt idx="516">
                  <c:v>0.11000000000000008</c:v>
                </c:pt>
                <c:pt idx="517">
                  <c:v>0.11000000000000008</c:v>
                </c:pt>
                <c:pt idx="518">
                  <c:v>0.11000000000000008</c:v>
                </c:pt>
                <c:pt idx="519">
                  <c:v>0.11000000000000008</c:v>
                </c:pt>
                <c:pt idx="520">
                  <c:v>0.11000000000000008</c:v>
                </c:pt>
                <c:pt idx="521">
                  <c:v>0.11000000000000008</c:v>
                </c:pt>
                <c:pt idx="522">
                  <c:v>0.11000000000000008</c:v>
                </c:pt>
                <c:pt idx="523">
                  <c:v>0.11000000000000008</c:v>
                </c:pt>
                <c:pt idx="524">
                  <c:v>0.11000000000000008</c:v>
                </c:pt>
                <c:pt idx="525">
                  <c:v>0.11000000000000008</c:v>
                </c:pt>
                <c:pt idx="526">
                  <c:v>0.11000000000000008</c:v>
                </c:pt>
                <c:pt idx="527">
                  <c:v>0.11000000000000008</c:v>
                </c:pt>
                <c:pt idx="528">
                  <c:v>0.11000000000000008</c:v>
                </c:pt>
                <c:pt idx="529">
                  <c:v>0.11000000000000008</c:v>
                </c:pt>
                <c:pt idx="530">
                  <c:v>0.11000000000000008</c:v>
                </c:pt>
                <c:pt idx="531">
                  <c:v>0.11000000000000008</c:v>
                </c:pt>
                <c:pt idx="532">
                  <c:v>0.11000000000000008</c:v>
                </c:pt>
                <c:pt idx="533">
                  <c:v>0.11000000000000008</c:v>
                </c:pt>
                <c:pt idx="534">
                  <c:v>0.11000000000000008</c:v>
                </c:pt>
                <c:pt idx="535">
                  <c:v>0.11000000000000008</c:v>
                </c:pt>
                <c:pt idx="536">
                  <c:v>0.11000000000000008</c:v>
                </c:pt>
                <c:pt idx="537">
                  <c:v>0.11000000000000008</c:v>
                </c:pt>
                <c:pt idx="538">
                  <c:v>0.11000000000000008</c:v>
                </c:pt>
                <c:pt idx="539">
                  <c:v>0.11000000000000008</c:v>
                </c:pt>
                <c:pt idx="540">
                  <c:v>0.11000000000000008</c:v>
                </c:pt>
              </c:numCache>
            </c:numRef>
          </c:val>
        </c:ser>
        <c:ser>
          <c:idx val="3"/>
          <c:order val="3"/>
          <c:tx>
            <c:strRef>
              <c:f>final!$E$1</c:f>
              <c:strCache>
                <c:ptCount val="1"/>
                <c:pt idx="0">
                  <c:v>Операции рефинансирования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final!$E$2:$E$801</c:f>
              <c:numCache>
                <c:formatCode>0.0%</c:formatCode>
                <c:ptCount val="800"/>
                <c:pt idx="0">
                  <c:v>6.5000000000000085E-2</c:v>
                </c:pt>
                <c:pt idx="1">
                  <c:v>6.5000000000000085E-2</c:v>
                </c:pt>
                <c:pt idx="2">
                  <c:v>6.5000000000000085E-2</c:v>
                </c:pt>
                <c:pt idx="3">
                  <c:v>6.5000000000000085E-2</c:v>
                </c:pt>
                <c:pt idx="4">
                  <c:v>6.5000000000000085E-2</c:v>
                </c:pt>
                <c:pt idx="5">
                  <c:v>6.5000000000000085E-2</c:v>
                </c:pt>
                <c:pt idx="6">
                  <c:v>6.5000000000000085E-2</c:v>
                </c:pt>
                <c:pt idx="7">
                  <c:v>6.5000000000000085E-2</c:v>
                </c:pt>
                <c:pt idx="8">
                  <c:v>6.5000000000000085E-2</c:v>
                </c:pt>
                <c:pt idx="9">
                  <c:v>6.5000000000000085E-2</c:v>
                </c:pt>
                <c:pt idx="10">
                  <c:v>6.5000000000000085E-2</c:v>
                </c:pt>
                <c:pt idx="11">
                  <c:v>6.5000000000000085E-2</c:v>
                </c:pt>
                <c:pt idx="12">
                  <c:v>6.5000000000000085E-2</c:v>
                </c:pt>
                <c:pt idx="13">
                  <c:v>6.5000000000000085E-2</c:v>
                </c:pt>
                <c:pt idx="14">
                  <c:v>6.5000000000000085E-2</c:v>
                </c:pt>
                <c:pt idx="15">
                  <c:v>6.5000000000000085E-2</c:v>
                </c:pt>
                <c:pt idx="16">
                  <c:v>6.5000000000000085E-2</c:v>
                </c:pt>
                <c:pt idx="17">
                  <c:v>6.5000000000000085E-2</c:v>
                </c:pt>
                <c:pt idx="18">
                  <c:v>6.5000000000000085E-2</c:v>
                </c:pt>
                <c:pt idx="19">
                  <c:v>6.5000000000000085E-2</c:v>
                </c:pt>
                <c:pt idx="20">
                  <c:v>8.0000000000000099E-2</c:v>
                </c:pt>
                <c:pt idx="21">
                  <c:v>8.0000000000000099E-2</c:v>
                </c:pt>
                <c:pt idx="22">
                  <c:v>8.0000000000000099E-2</c:v>
                </c:pt>
                <c:pt idx="23">
                  <c:v>8.0000000000000099E-2</c:v>
                </c:pt>
                <c:pt idx="24">
                  <c:v>8.0000000000000099E-2</c:v>
                </c:pt>
                <c:pt idx="25">
                  <c:v>8.0000000000000099E-2</c:v>
                </c:pt>
                <c:pt idx="26">
                  <c:v>8.0000000000000099E-2</c:v>
                </c:pt>
                <c:pt idx="27">
                  <c:v>8.0000000000000099E-2</c:v>
                </c:pt>
                <c:pt idx="28">
                  <c:v>8.0000000000000099E-2</c:v>
                </c:pt>
                <c:pt idx="29">
                  <c:v>8.0000000000000099E-2</c:v>
                </c:pt>
                <c:pt idx="30">
                  <c:v>8.0000000000000099E-2</c:v>
                </c:pt>
                <c:pt idx="31">
                  <c:v>8.0000000000000099E-2</c:v>
                </c:pt>
                <c:pt idx="32">
                  <c:v>8.0000000000000099E-2</c:v>
                </c:pt>
                <c:pt idx="33">
                  <c:v>8.0000000000000099E-2</c:v>
                </c:pt>
                <c:pt idx="34">
                  <c:v>8.0000000000000099E-2</c:v>
                </c:pt>
                <c:pt idx="35">
                  <c:v>8.0000000000000099E-2</c:v>
                </c:pt>
                <c:pt idx="36">
                  <c:v>8.0000000000000099E-2</c:v>
                </c:pt>
                <c:pt idx="37">
                  <c:v>8.0000000000000099E-2</c:v>
                </c:pt>
                <c:pt idx="38">
                  <c:v>8.0000000000000099E-2</c:v>
                </c:pt>
                <c:pt idx="39">
                  <c:v>8.0000000000000099E-2</c:v>
                </c:pt>
                <c:pt idx="40">
                  <c:v>8.0000000000000099E-2</c:v>
                </c:pt>
                <c:pt idx="41">
                  <c:v>8.0000000000000099E-2</c:v>
                </c:pt>
                <c:pt idx="42">
                  <c:v>8.0000000000000099E-2</c:v>
                </c:pt>
                <c:pt idx="43">
                  <c:v>8.0000000000000099E-2</c:v>
                </c:pt>
                <c:pt idx="44">
                  <c:v>8.0000000000000099E-2</c:v>
                </c:pt>
                <c:pt idx="45">
                  <c:v>8.0000000000000099E-2</c:v>
                </c:pt>
                <c:pt idx="46">
                  <c:v>8.0000000000000099E-2</c:v>
                </c:pt>
                <c:pt idx="47">
                  <c:v>8.0000000000000099E-2</c:v>
                </c:pt>
                <c:pt idx="48">
                  <c:v>8.0000000000000099E-2</c:v>
                </c:pt>
                <c:pt idx="49">
                  <c:v>8.0000000000000099E-2</c:v>
                </c:pt>
                <c:pt idx="50">
                  <c:v>8.0000000000000099E-2</c:v>
                </c:pt>
                <c:pt idx="51">
                  <c:v>8.0000000000000099E-2</c:v>
                </c:pt>
                <c:pt idx="52">
                  <c:v>8.0000000000000099E-2</c:v>
                </c:pt>
                <c:pt idx="53">
                  <c:v>8.0000000000000099E-2</c:v>
                </c:pt>
                <c:pt idx="54">
                  <c:v>8.0000000000000099E-2</c:v>
                </c:pt>
                <c:pt idx="55">
                  <c:v>8.0000000000000099E-2</c:v>
                </c:pt>
                <c:pt idx="56">
                  <c:v>8.0000000000000099E-2</c:v>
                </c:pt>
                <c:pt idx="57">
                  <c:v>8.0000000000000099E-2</c:v>
                </c:pt>
                <c:pt idx="58">
                  <c:v>8.0000000000000099E-2</c:v>
                </c:pt>
                <c:pt idx="59">
                  <c:v>8.5000000000000048E-2</c:v>
                </c:pt>
                <c:pt idx="60">
                  <c:v>8.5000000000000048E-2</c:v>
                </c:pt>
                <c:pt idx="61">
                  <c:v>8.5000000000000048E-2</c:v>
                </c:pt>
                <c:pt idx="62">
                  <c:v>8.5000000000000048E-2</c:v>
                </c:pt>
                <c:pt idx="63">
                  <c:v>8.5000000000000048E-2</c:v>
                </c:pt>
                <c:pt idx="64">
                  <c:v>8.5000000000000048E-2</c:v>
                </c:pt>
                <c:pt idx="65">
                  <c:v>8.5000000000000048E-2</c:v>
                </c:pt>
                <c:pt idx="66">
                  <c:v>8.5000000000000048E-2</c:v>
                </c:pt>
                <c:pt idx="67">
                  <c:v>8.5000000000000048E-2</c:v>
                </c:pt>
                <c:pt idx="68">
                  <c:v>8.5000000000000048E-2</c:v>
                </c:pt>
                <c:pt idx="69">
                  <c:v>8.5000000000000048E-2</c:v>
                </c:pt>
                <c:pt idx="70">
                  <c:v>8.5000000000000048E-2</c:v>
                </c:pt>
                <c:pt idx="71">
                  <c:v>8.5000000000000048E-2</c:v>
                </c:pt>
                <c:pt idx="72">
                  <c:v>8.5000000000000048E-2</c:v>
                </c:pt>
                <c:pt idx="73">
                  <c:v>8.5000000000000048E-2</c:v>
                </c:pt>
                <c:pt idx="74">
                  <c:v>8.5000000000000048E-2</c:v>
                </c:pt>
                <c:pt idx="75">
                  <c:v>8.5000000000000048E-2</c:v>
                </c:pt>
                <c:pt idx="76">
                  <c:v>8.5000000000000048E-2</c:v>
                </c:pt>
                <c:pt idx="77">
                  <c:v>8.5000000000000048E-2</c:v>
                </c:pt>
                <c:pt idx="78">
                  <c:v>8.5000000000000048E-2</c:v>
                </c:pt>
                <c:pt idx="79">
                  <c:v>8.5000000000000048E-2</c:v>
                </c:pt>
                <c:pt idx="80">
                  <c:v>8.5000000000000048E-2</c:v>
                </c:pt>
                <c:pt idx="81">
                  <c:v>8.5000000000000048E-2</c:v>
                </c:pt>
                <c:pt idx="82">
                  <c:v>8.5000000000000048E-2</c:v>
                </c:pt>
                <c:pt idx="83">
                  <c:v>8.5000000000000048E-2</c:v>
                </c:pt>
                <c:pt idx="84">
                  <c:v>8.5000000000000048E-2</c:v>
                </c:pt>
                <c:pt idx="85">
                  <c:v>8.5000000000000048E-2</c:v>
                </c:pt>
                <c:pt idx="86">
                  <c:v>8.5000000000000048E-2</c:v>
                </c:pt>
                <c:pt idx="87">
                  <c:v>8.5000000000000048E-2</c:v>
                </c:pt>
                <c:pt idx="88">
                  <c:v>8.5000000000000048E-2</c:v>
                </c:pt>
                <c:pt idx="89">
                  <c:v>8.5000000000000048E-2</c:v>
                </c:pt>
                <c:pt idx="90">
                  <c:v>8.5000000000000048E-2</c:v>
                </c:pt>
                <c:pt idx="91">
                  <c:v>8.5000000000000048E-2</c:v>
                </c:pt>
                <c:pt idx="92">
                  <c:v>8.5000000000000048E-2</c:v>
                </c:pt>
                <c:pt idx="93">
                  <c:v>8.5000000000000048E-2</c:v>
                </c:pt>
                <c:pt idx="94">
                  <c:v>8.5000000000000048E-2</c:v>
                </c:pt>
                <c:pt idx="95">
                  <c:v>8.5000000000000048E-2</c:v>
                </c:pt>
                <c:pt idx="96">
                  <c:v>8.5000000000000048E-2</c:v>
                </c:pt>
                <c:pt idx="97">
                  <c:v>8.5000000000000048E-2</c:v>
                </c:pt>
                <c:pt idx="98">
                  <c:v>8.5000000000000048E-2</c:v>
                </c:pt>
                <c:pt idx="99">
                  <c:v>8.5000000000000048E-2</c:v>
                </c:pt>
                <c:pt idx="100">
                  <c:v>8.5000000000000048E-2</c:v>
                </c:pt>
                <c:pt idx="101">
                  <c:v>8.5000000000000048E-2</c:v>
                </c:pt>
                <c:pt idx="102">
                  <c:v>8.5000000000000048E-2</c:v>
                </c:pt>
                <c:pt idx="103">
                  <c:v>8.5000000000000048E-2</c:v>
                </c:pt>
                <c:pt idx="104">
                  <c:v>8.5000000000000048E-2</c:v>
                </c:pt>
                <c:pt idx="105">
                  <c:v>8.5000000000000048E-2</c:v>
                </c:pt>
                <c:pt idx="106">
                  <c:v>8.5000000000000048E-2</c:v>
                </c:pt>
                <c:pt idx="107">
                  <c:v>8.5000000000000048E-2</c:v>
                </c:pt>
                <c:pt idx="108">
                  <c:v>8.5000000000000048E-2</c:v>
                </c:pt>
                <c:pt idx="109">
                  <c:v>8.5000000000000048E-2</c:v>
                </c:pt>
                <c:pt idx="110">
                  <c:v>8.5000000000000048E-2</c:v>
                </c:pt>
                <c:pt idx="111">
                  <c:v>8.5000000000000048E-2</c:v>
                </c:pt>
                <c:pt idx="112">
                  <c:v>8.5000000000000048E-2</c:v>
                </c:pt>
                <c:pt idx="113">
                  <c:v>8.5000000000000048E-2</c:v>
                </c:pt>
                <c:pt idx="114">
                  <c:v>8.5000000000000048E-2</c:v>
                </c:pt>
                <c:pt idx="115">
                  <c:v>8.5000000000000048E-2</c:v>
                </c:pt>
                <c:pt idx="116">
                  <c:v>8.5000000000000048E-2</c:v>
                </c:pt>
                <c:pt idx="117">
                  <c:v>8.5000000000000048E-2</c:v>
                </c:pt>
                <c:pt idx="118">
                  <c:v>8.5000000000000048E-2</c:v>
                </c:pt>
                <c:pt idx="119">
                  <c:v>9.0000000000000066E-2</c:v>
                </c:pt>
                <c:pt idx="120">
                  <c:v>9.0000000000000066E-2</c:v>
                </c:pt>
                <c:pt idx="121">
                  <c:v>9.0000000000000066E-2</c:v>
                </c:pt>
                <c:pt idx="122">
                  <c:v>9.0000000000000066E-2</c:v>
                </c:pt>
                <c:pt idx="123">
                  <c:v>9.0000000000000066E-2</c:v>
                </c:pt>
                <c:pt idx="124">
                  <c:v>9.0000000000000066E-2</c:v>
                </c:pt>
                <c:pt idx="125">
                  <c:v>9.0000000000000066E-2</c:v>
                </c:pt>
                <c:pt idx="126">
                  <c:v>9.0000000000000066E-2</c:v>
                </c:pt>
                <c:pt idx="127">
                  <c:v>9.0000000000000066E-2</c:v>
                </c:pt>
                <c:pt idx="128">
                  <c:v>9.0000000000000066E-2</c:v>
                </c:pt>
                <c:pt idx="129">
                  <c:v>9.0000000000000066E-2</c:v>
                </c:pt>
                <c:pt idx="130">
                  <c:v>9.0000000000000066E-2</c:v>
                </c:pt>
                <c:pt idx="131">
                  <c:v>9.0000000000000066E-2</c:v>
                </c:pt>
                <c:pt idx="132">
                  <c:v>9.0000000000000066E-2</c:v>
                </c:pt>
                <c:pt idx="133">
                  <c:v>9.0000000000000066E-2</c:v>
                </c:pt>
                <c:pt idx="134">
                  <c:v>9.0000000000000066E-2</c:v>
                </c:pt>
                <c:pt idx="135">
                  <c:v>9.0000000000000066E-2</c:v>
                </c:pt>
                <c:pt idx="136">
                  <c:v>9.0000000000000066E-2</c:v>
                </c:pt>
                <c:pt idx="137">
                  <c:v>9.0000000000000066E-2</c:v>
                </c:pt>
                <c:pt idx="138">
                  <c:v>9.0000000000000066E-2</c:v>
                </c:pt>
                <c:pt idx="139">
                  <c:v>9.0000000000000066E-2</c:v>
                </c:pt>
                <c:pt idx="140">
                  <c:v>9.0000000000000066E-2</c:v>
                </c:pt>
                <c:pt idx="141">
                  <c:v>9.0000000000000066E-2</c:v>
                </c:pt>
                <c:pt idx="142">
                  <c:v>9.0000000000000066E-2</c:v>
                </c:pt>
                <c:pt idx="143">
                  <c:v>9.0000000000000066E-2</c:v>
                </c:pt>
                <c:pt idx="144">
                  <c:v>9.0000000000000066E-2</c:v>
                </c:pt>
                <c:pt idx="145">
                  <c:v>9.0000000000000066E-2</c:v>
                </c:pt>
                <c:pt idx="146">
                  <c:v>9.0000000000000066E-2</c:v>
                </c:pt>
                <c:pt idx="147">
                  <c:v>9.0000000000000066E-2</c:v>
                </c:pt>
                <c:pt idx="148">
                  <c:v>9.0000000000000066E-2</c:v>
                </c:pt>
                <c:pt idx="149">
                  <c:v>9.0000000000000066E-2</c:v>
                </c:pt>
                <c:pt idx="150">
                  <c:v>9.0000000000000066E-2</c:v>
                </c:pt>
                <c:pt idx="151">
                  <c:v>9.0000000000000066E-2</c:v>
                </c:pt>
                <c:pt idx="152">
                  <c:v>9.0000000000000066E-2</c:v>
                </c:pt>
                <c:pt idx="153">
                  <c:v>9.0000000000000066E-2</c:v>
                </c:pt>
                <c:pt idx="154">
                  <c:v>9.0000000000000066E-2</c:v>
                </c:pt>
                <c:pt idx="155">
                  <c:v>9.0000000000000066E-2</c:v>
                </c:pt>
                <c:pt idx="156">
                  <c:v>9.0000000000000066E-2</c:v>
                </c:pt>
                <c:pt idx="157">
                  <c:v>9.0000000000000066E-2</c:v>
                </c:pt>
                <c:pt idx="158">
                  <c:v>9.0000000000000066E-2</c:v>
                </c:pt>
                <c:pt idx="159">
                  <c:v>9.0000000000000066E-2</c:v>
                </c:pt>
                <c:pt idx="160">
                  <c:v>9.0000000000000066E-2</c:v>
                </c:pt>
                <c:pt idx="161">
                  <c:v>9.0000000000000066E-2</c:v>
                </c:pt>
                <c:pt idx="162">
                  <c:v>9.0000000000000066E-2</c:v>
                </c:pt>
                <c:pt idx="163">
                  <c:v>9.0000000000000066E-2</c:v>
                </c:pt>
                <c:pt idx="164">
                  <c:v>9.0000000000000066E-2</c:v>
                </c:pt>
                <c:pt idx="165">
                  <c:v>9.0000000000000066E-2</c:v>
                </c:pt>
                <c:pt idx="166">
                  <c:v>9.0000000000000066E-2</c:v>
                </c:pt>
                <c:pt idx="167">
                  <c:v>9.0000000000000066E-2</c:v>
                </c:pt>
                <c:pt idx="168">
                  <c:v>9.0000000000000066E-2</c:v>
                </c:pt>
                <c:pt idx="169">
                  <c:v>9.0000000000000066E-2</c:v>
                </c:pt>
                <c:pt idx="170">
                  <c:v>9.0000000000000066E-2</c:v>
                </c:pt>
                <c:pt idx="171">
                  <c:v>9.0000000000000066E-2</c:v>
                </c:pt>
                <c:pt idx="172">
                  <c:v>9.0000000000000066E-2</c:v>
                </c:pt>
                <c:pt idx="173">
                  <c:v>9.0000000000000066E-2</c:v>
                </c:pt>
                <c:pt idx="174">
                  <c:v>9.0000000000000066E-2</c:v>
                </c:pt>
                <c:pt idx="175">
                  <c:v>9.0000000000000066E-2</c:v>
                </c:pt>
                <c:pt idx="176">
                  <c:v>9.0000000000000066E-2</c:v>
                </c:pt>
                <c:pt idx="177">
                  <c:v>9.0000000000000066E-2</c:v>
                </c:pt>
                <c:pt idx="178">
                  <c:v>9.0000000000000066E-2</c:v>
                </c:pt>
                <c:pt idx="179">
                  <c:v>9.0000000000000066E-2</c:v>
                </c:pt>
                <c:pt idx="180">
                  <c:v>9.0000000000000066E-2</c:v>
                </c:pt>
                <c:pt idx="181">
                  <c:v>9.0000000000000066E-2</c:v>
                </c:pt>
                <c:pt idx="182">
                  <c:v>9.0000000000000066E-2</c:v>
                </c:pt>
                <c:pt idx="183">
                  <c:v>9.0000000000000066E-2</c:v>
                </c:pt>
                <c:pt idx="184">
                  <c:v>9.0000000000000066E-2</c:v>
                </c:pt>
                <c:pt idx="185">
                  <c:v>9.0000000000000066E-2</c:v>
                </c:pt>
                <c:pt idx="186">
                  <c:v>9.0000000000000066E-2</c:v>
                </c:pt>
                <c:pt idx="187">
                  <c:v>9.0000000000000066E-2</c:v>
                </c:pt>
                <c:pt idx="188">
                  <c:v>9.0000000000000066E-2</c:v>
                </c:pt>
                <c:pt idx="189">
                  <c:v>0.10500000000000002</c:v>
                </c:pt>
                <c:pt idx="190">
                  <c:v>0.10500000000000002</c:v>
                </c:pt>
                <c:pt idx="191">
                  <c:v>0.10500000000000002</c:v>
                </c:pt>
                <c:pt idx="192">
                  <c:v>0.10500000000000002</c:v>
                </c:pt>
                <c:pt idx="193">
                  <c:v>0.10500000000000002</c:v>
                </c:pt>
                <c:pt idx="194">
                  <c:v>0.10500000000000002</c:v>
                </c:pt>
                <c:pt idx="195">
                  <c:v>0.10500000000000002</c:v>
                </c:pt>
                <c:pt idx="196">
                  <c:v>0.10500000000000002</c:v>
                </c:pt>
                <c:pt idx="197">
                  <c:v>0.10500000000000002</c:v>
                </c:pt>
                <c:pt idx="198">
                  <c:v>0.10500000000000002</c:v>
                </c:pt>
                <c:pt idx="199">
                  <c:v>0.10500000000000002</c:v>
                </c:pt>
                <c:pt idx="200">
                  <c:v>0.10500000000000002</c:v>
                </c:pt>
                <c:pt idx="201">
                  <c:v>0.10500000000000002</c:v>
                </c:pt>
                <c:pt idx="202">
                  <c:v>0.10500000000000002</c:v>
                </c:pt>
                <c:pt idx="203">
                  <c:v>0.10500000000000002</c:v>
                </c:pt>
                <c:pt idx="204">
                  <c:v>0.10500000000000002</c:v>
                </c:pt>
                <c:pt idx="205">
                  <c:v>0.10500000000000002</c:v>
                </c:pt>
                <c:pt idx="206">
                  <c:v>0.10500000000000002</c:v>
                </c:pt>
                <c:pt idx="207">
                  <c:v>0.10500000000000002</c:v>
                </c:pt>
                <c:pt idx="208">
                  <c:v>0.10500000000000002</c:v>
                </c:pt>
                <c:pt idx="209">
                  <c:v>0.10500000000000002</c:v>
                </c:pt>
                <c:pt idx="210">
                  <c:v>0.10500000000000002</c:v>
                </c:pt>
                <c:pt idx="211">
                  <c:v>0.10500000000000002</c:v>
                </c:pt>
                <c:pt idx="212">
                  <c:v>0.10500000000000002</c:v>
                </c:pt>
                <c:pt idx="213">
                  <c:v>0.10500000000000002</c:v>
                </c:pt>
                <c:pt idx="214">
                  <c:v>0.10500000000000002</c:v>
                </c:pt>
                <c:pt idx="215">
                  <c:v>0.10500000000000002</c:v>
                </c:pt>
                <c:pt idx="216">
                  <c:v>0.1150000000000001</c:v>
                </c:pt>
                <c:pt idx="217">
                  <c:v>0.1150000000000001</c:v>
                </c:pt>
                <c:pt idx="218">
                  <c:v>0.18000000000000016</c:v>
                </c:pt>
                <c:pt idx="219">
                  <c:v>0.18000000000000016</c:v>
                </c:pt>
                <c:pt idx="220">
                  <c:v>0.18000000000000016</c:v>
                </c:pt>
                <c:pt idx="221">
                  <c:v>0.18000000000000016</c:v>
                </c:pt>
                <c:pt idx="222">
                  <c:v>0.18000000000000016</c:v>
                </c:pt>
                <c:pt idx="223">
                  <c:v>0.18000000000000016</c:v>
                </c:pt>
                <c:pt idx="224">
                  <c:v>0.18000000000000016</c:v>
                </c:pt>
                <c:pt idx="225">
                  <c:v>0.18000000000000016</c:v>
                </c:pt>
                <c:pt idx="226">
                  <c:v>0.18000000000000016</c:v>
                </c:pt>
                <c:pt idx="227">
                  <c:v>0.18000000000000016</c:v>
                </c:pt>
                <c:pt idx="228">
                  <c:v>0.18000000000000016</c:v>
                </c:pt>
                <c:pt idx="229">
                  <c:v>0.18000000000000016</c:v>
                </c:pt>
                <c:pt idx="230">
                  <c:v>0.18000000000000016</c:v>
                </c:pt>
                <c:pt idx="231">
                  <c:v>0.18000000000000016</c:v>
                </c:pt>
                <c:pt idx="232">
                  <c:v>0.18000000000000016</c:v>
                </c:pt>
                <c:pt idx="233">
                  <c:v>0.18000000000000016</c:v>
                </c:pt>
                <c:pt idx="234">
                  <c:v>0.18000000000000016</c:v>
                </c:pt>
                <c:pt idx="235">
                  <c:v>0.18000000000000016</c:v>
                </c:pt>
                <c:pt idx="236">
                  <c:v>0.18000000000000016</c:v>
                </c:pt>
                <c:pt idx="237">
                  <c:v>0.18000000000000016</c:v>
                </c:pt>
                <c:pt idx="238">
                  <c:v>0.18000000000000016</c:v>
                </c:pt>
                <c:pt idx="239">
                  <c:v>0.18000000000000016</c:v>
                </c:pt>
                <c:pt idx="240">
                  <c:v>0.18000000000000016</c:v>
                </c:pt>
                <c:pt idx="241">
                  <c:v>0.18000000000000016</c:v>
                </c:pt>
                <c:pt idx="242">
                  <c:v>0.18000000000000016</c:v>
                </c:pt>
                <c:pt idx="243">
                  <c:v>0.18000000000000016</c:v>
                </c:pt>
                <c:pt idx="244">
                  <c:v>0.18000000000000016</c:v>
                </c:pt>
                <c:pt idx="245">
                  <c:v>0.16000000000000017</c:v>
                </c:pt>
                <c:pt idx="246">
                  <c:v>0.16000000000000017</c:v>
                </c:pt>
                <c:pt idx="247">
                  <c:v>0.16000000000000017</c:v>
                </c:pt>
                <c:pt idx="248">
                  <c:v>0.16000000000000017</c:v>
                </c:pt>
                <c:pt idx="249">
                  <c:v>0.16000000000000017</c:v>
                </c:pt>
                <c:pt idx="250">
                  <c:v>0.16000000000000017</c:v>
                </c:pt>
                <c:pt idx="251">
                  <c:v>0.16000000000000017</c:v>
                </c:pt>
                <c:pt idx="252">
                  <c:v>0.16000000000000017</c:v>
                </c:pt>
                <c:pt idx="253">
                  <c:v>0.16000000000000017</c:v>
                </c:pt>
                <c:pt idx="254">
                  <c:v>0.16000000000000017</c:v>
                </c:pt>
                <c:pt idx="255">
                  <c:v>0.16000000000000017</c:v>
                </c:pt>
                <c:pt idx="256">
                  <c:v>0.16000000000000017</c:v>
                </c:pt>
                <c:pt idx="257">
                  <c:v>0.16000000000000017</c:v>
                </c:pt>
                <c:pt idx="258">
                  <c:v>0.16000000000000017</c:v>
                </c:pt>
                <c:pt idx="259">
                  <c:v>0.16000000000000017</c:v>
                </c:pt>
                <c:pt idx="260">
                  <c:v>0.16000000000000017</c:v>
                </c:pt>
                <c:pt idx="261">
                  <c:v>0.16000000000000017</c:v>
                </c:pt>
                <c:pt idx="262">
                  <c:v>0.16000000000000017</c:v>
                </c:pt>
                <c:pt idx="263">
                  <c:v>0.16000000000000017</c:v>
                </c:pt>
                <c:pt idx="264">
                  <c:v>0.16000000000000017</c:v>
                </c:pt>
                <c:pt idx="265">
                  <c:v>0.16000000000000017</c:v>
                </c:pt>
                <c:pt idx="266">
                  <c:v>0.16000000000000017</c:v>
                </c:pt>
                <c:pt idx="267">
                  <c:v>0.16000000000000017</c:v>
                </c:pt>
                <c:pt idx="268">
                  <c:v>0.16000000000000017</c:v>
                </c:pt>
                <c:pt idx="269">
                  <c:v>0.16000000000000017</c:v>
                </c:pt>
                <c:pt idx="270">
                  <c:v>0.16000000000000017</c:v>
                </c:pt>
                <c:pt idx="271">
                  <c:v>0.16000000000000017</c:v>
                </c:pt>
                <c:pt idx="272">
                  <c:v>0.16000000000000017</c:v>
                </c:pt>
                <c:pt idx="273">
                  <c:v>0.15000000000000016</c:v>
                </c:pt>
                <c:pt idx="274">
                  <c:v>0.15000000000000016</c:v>
                </c:pt>
                <c:pt idx="275">
                  <c:v>0.15000000000000016</c:v>
                </c:pt>
                <c:pt idx="276">
                  <c:v>0.15000000000000016</c:v>
                </c:pt>
                <c:pt idx="277">
                  <c:v>0.15000000000000016</c:v>
                </c:pt>
                <c:pt idx="278">
                  <c:v>0.15000000000000016</c:v>
                </c:pt>
                <c:pt idx="279">
                  <c:v>0.15000000000000016</c:v>
                </c:pt>
                <c:pt idx="280">
                  <c:v>0.15000000000000016</c:v>
                </c:pt>
                <c:pt idx="281">
                  <c:v>0.15000000000000016</c:v>
                </c:pt>
                <c:pt idx="282">
                  <c:v>0.15000000000000016</c:v>
                </c:pt>
                <c:pt idx="283">
                  <c:v>0.15000000000000016</c:v>
                </c:pt>
                <c:pt idx="284">
                  <c:v>0.15000000000000016</c:v>
                </c:pt>
                <c:pt idx="285">
                  <c:v>0.15000000000000016</c:v>
                </c:pt>
                <c:pt idx="286">
                  <c:v>0.15000000000000016</c:v>
                </c:pt>
                <c:pt idx="287">
                  <c:v>0.15000000000000016</c:v>
                </c:pt>
                <c:pt idx="288">
                  <c:v>0.15000000000000016</c:v>
                </c:pt>
                <c:pt idx="289">
                  <c:v>0.15000000000000016</c:v>
                </c:pt>
                <c:pt idx="290">
                  <c:v>0.15000000000000016</c:v>
                </c:pt>
                <c:pt idx="291">
                  <c:v>0.15000000000000016</c:v>
                </c:pt>
                <c:pt idx="292">
                  <c:v>0.15000000000000016</c:v>
                </c:pt>
                <c:pt idx="293">
                  <c:v>0.15000000000000016</c:v>
                </c:pt>
                <c:pt idx="294">
                  <c:v>0.15000000000000016</c:v>
                </c:pt>
                <c:pt idx="295">
                  <c:v>0.15000000000000016</c:v>
                </c:pt>
                <c:pt idx="296">
                  <c:v>0.15000000000000016</c:v>
                </c:pt>
                <c:pt idx="297">
                  <c:v>0.15000000000000016</c:v>
                </c:pt>
                <c:pt idx="298">
                  <c:v>0.15000000000000016</c:v>
                </c:pt>
                <c:pt idx="299">
                  <c:v>0.15000000000000016</c:v>
                </c:pt>
                <c:pt idx="300">
                  <c:v>0.15000000000000016</c:v>
                </c:pt>
                <c:pt idx="301">
                  <c:v>0.15000000000000016</c:v>
                </c:pt>
                <c:pt idx="302">
                  <c:v>0.15000000000000016</c:v>
                </c:pt>
                <c:pt idx="303">
                  <c:v>0.15000000000000016</c:v>
                </c:pt>
                <c:pt idx="304">
                  <c:v>0.15000000000000016</c:v>
                </c:pt>
                <c:pt idx="305">
                  <c:v>0.15000000000000016</c:v>
                </c:pt>
                <c:pt idx="306">
                  <c:v>0.15000000000000016</c:v>
                </c:pt>
                <c:pt idx="307">
                  <c:v>0.13500000000000001</c:v>
                </c:pt>
                <c:pt idx="308">
                  <c:v>0.13500000000000001</c:v>
                </c:pt>
                <c:pt idx="309">
                  <c:v>0.13500000000000001</c:v>
                </c:pt>
                <c:pt idx="310">
                  <c:v>0.13500000000000001</c:v>
                </c:pt>
                <c:pt idx="311">
                  <c:v>0.13500000000000001</c:v>
                </c:pt>
                <c:pt idx="312">
                  <c:v>0.13500000000000001</c:v>
                </c:pt>
                <c:pt idx="313">
                  <c:v>0.13500000000000001</c:v>
                </c:pt>
                <c:pt idx="314">
                  <c:v>0.13500000000000001</c:v>
                </c:pt>
                <c:pt idx="315">
                  <c:v>0.13500000000000001</c:v>
                </c:pt>
                <c:pt idx="316">
                  <c:v>0.13500000000000001</c:v>
                </c:pt>
                <c:pt idx="317">
                  <c:v>0.13500000000000001</c:v>
                </c:pt>
                <c:pt idx="318">
                  <c:v>0.13500000000000001</c:v>
                </c:pt>
                <c:pt idx="319">
                  <c:v>0.13500000000000001</c:v>
                </c:pt>
                <c:pt idx="320">
                  <c:v>0.13500000000000001</c:v>
                </c:pt>
                <c:pt idx="321">
                  <c:v>0.13500000000000001</c:v>
                </c:pt>
                <c:pt idx="322">
                  <c:v>0.13500000000000001</c:v>
                </c:pt>
                <c:pt idx="323">
                  <c:v>0.13500000000000001</c:v>
                </c:pt>
                <c:pt idx="324">
                  <c:v>0.13500000000000001</c:v>
                </c:pt>
                <c:pt idx="325">
                  <c:v>0.13500000000000001</c:v>
                </c:pt>
                <c:pt idx="326">
                  <c:v>0.13500000000000001</c:v>
                </c:pt>
                <c:pt idx="327">
                  <c:v>0.13500000000000001</c:v>
                </c:pt>
                <c:pt idx="328">
                  <c:v>0.13500000000000001</c:v>
                </c:pt>
                <c:pt idx="329">
                  <c:v>0.13500000000000001</c:v>
                </c:pt>
                <c:pt idx="330">
                  <c:v>0.13500000000000001</c:v>
                </c:pt>
                <c:pt idx="331">
                  <c:v>0.13500000000000001</c:v>
                </c:pt>
                <c:pt idx="332">
                  <c:v>0.13500000000000001</c:v>
                </c:pt>
                <c:pt idx="333">
                  <c:v>0.13500000000000001</c:v>
                </c:pt>
                <c:pt idx="334">
                  <c:v>0.13500000000000001</c:v>
                </c:pt>
                <c:pt idx="335">
                  <c:v>0.125</c:v>
                </c:pt>
                <c:pt idx="336">
                  <c:v>0.125</c:v>
                </c:pt>
                <c:pt idx="337">
                  <c:v>0.125</c:v>
                </c:pt>
                <c:pt idx="338">
                  <c:v>0.125</c:v>
                </c:pt>
                <c:pt idx="339">
                  <c:v>0.125</c:v>
                </c:pt>
                <c:pt idx="340">
                  <c:v>0.125</c:v>
                </c:pt>
                <c:pt idx="341">
                  <c:v>0.125</c:v>
                </c:pt>
                <c:pt idx="342">
                  <c:v>0.125</c:v>
                </c:pt>
                <c:pt idx="343">
                  <c:v>0.125</c:v>
                </c:pt>
                <c:pt idx="344">
                  <c:v>0.125</c:v>
                </c:pt>
                <c:pt idx="345">
                  <c:v>0.125</c:v>
                </c:pt>
                <c:pt idx="346">
                  <c:v>0.125</c:v>
                </c:pt>
                <c:pt idx="347">
                  <c:v>0.125</c:v>
                </c:pt>
                <c:pt idx="348">
                  <c:v>0.125</c:v>
                </c:pt>
                <c:pt idx="349">
                  <c:v>0.125</c:v>
                </c:pt>
                <c:pt idx="350">
                  <c:v>0.125</c:v>
                </c:pt>
                <c:pt idx="351">
                  <c:v>0.125</c:v>
                </c:pt>
                <c:pt idx="352">
                  <c:v>0.125</c:v>
                </c:pt>
                <c:pt idx="353">
                  <c:v>0.125</c:v>
                </c:pt>
                <c:pt idx="354">
                  <c:v>0.125</c:v>
                </c:pt>
                <c:pt idx="355">
                  <c:v>0.125</c:v>
                </c:pt>
                <c:pt idx="356">
                  <c:v>0.125</c:v>
                </c:pt>
                <c:pt idx="357">
                  <c:v>0.125</c:v>
                </c:pt>
                <c:pt idx="358">
                  <c:v>0.125</c:v>
                </c:pt>
                <c:pt idx="359">
                  <c:v>0.125</c:v>
                </c:pt>
                <c:pt idx="360">
                  <c:v>0.125</c:v>
                </c:pt>
                <c:pt idx="361">
                  <c:v>0.125</c:v>
                </c:pt>
                <c:pt idx="362">
                  <c:v>0.125</c:v>
                </c:pt>
                <c:pt idx="363">
                  <c:v>0.125</c:v>
                </c:pt>
                <c:pt idx="364">
                  <c:v>0.125</c:v>
                </c:pt>
                <c:pt idx="365">
                  <c:v>0.125</c:v>
                </c:pt>
                <c:pt idx="366">
                  <c:v>0.125</c:v>
                </c:pt>
                <c:pt idx="367">
                  <c:v>0.125</c:v>
                </c:pt>
                <c:pt idx="368">
                  <c:v>0.125</c:v>
                </c:pt>
                <c:pt idx="369">
                  <c:v>0.12000000000000002</c:v>
                </c:pt>
                <c:pt idx="370">
                  <c:v>0.12000000000000002</c:v>
                </c:pt>
                <c:pt idx="371">
                  <c:v>0.12000000000000002</c:v>
                </c:pt>
                <c:pt idx="372">
                  <c:v>0.12000000000000002</c:v>
                </c:pt>
                <c:pt idx="373">
                  <c:v>0.12000000000000002</c:v>
                </c:pt>
                <c:pt idx="374">
                  <c:v>0.12000000000000002</c:v>
                </c:pt>
                <c:pt idx="375">
                  <c:v>0.12000000000000002</c:v>
                </c:pt>
                <c:pt idx="376">
                  <c:v>0.12000000000000002</c:v>
                </c:pt>
                <c:pt idx="377">
                  <c:v>0.12000000000000002</c:v>
                </c:pt>
                <c:pt idx="378">
                  <c:v>0.12000000000000002</c:v>
                </c:pt>
                <c:pt idx="379">
                  <c:v>0.12000000000000002</c:v>
                </c:pt>
                <c:pt idx="380">
                  <c:v>0.12000000000000002</c:v>
                </c:pt>
                <c:pt idx="381">
                  <c:v>0.12000000000000002</c:v>
                </c:pt>
                <c:pt idx="382">
                  <c:v>0.12000000000000002</c:v>
                </c:pt>
                <c:pt idx="383">
                  <c:v>0.12000000000000002</c:v>
                </c:pt>
                <c:pt idx="384">
                  <c:v>0.12000000000000002</c:v>
                </c:pt>
                <c:pt idx="385">
                  <c:v>0.12000000000000002</c:v>
                </c:pt>
                <c:pt idx="386">
                  <c:v>0.12000000000000002</c:v>
                </c:pt>
                <c:pt idx="387">
                  <c:v>0.12000000000000002</c:v>
                </c:pt>
                <c:pt idx="388">
                  <c:v>0.12000000000000002</c:v>
                </c:pt>
                <c:pt idx="389">
                  <c:v>0.12000000000000002</c:v>
                </c:pt>
                <c:pt idx="390">
                  <c:v>0.12000000000000002</c:v>
                </c:pt>
                <c:pt idx="391">
                  <c:v>0.12000000000000002</c:v>
                </c:pt>
                <c:pt idx="392">
                  <c:v>0.12000000000000002</c:v>
                </c:pt>
                <c:pt idx="393">
                  <c:v>0.12000000000000002</c:v>
                </c:pt>
                <c:pt idx="394">
                  <c:v>0.12000000000000002</c:v>
                </c:pt>
                <c:pt idx="395">
                  <c:v>0.12000000000000002</c:v>
                </c:pt>
                <c:pt idx="396">
                  <c:v>0.12000000000000002</c:v>
                </c:pt>
                <c:pt idx="397">
                  <c:v>0.12000000000000002</c:v>
                </c:pt>
                <c:pt idx="398">
                  <c:v>0.12000000000000002</c:v>
                </c:pt>
                <c:pt idx="399">
                  <c:v>0.12000000000000002</c:v>
                </c:pt>
                <c:pt idx="400">
                  <c:v>0.12000000000000002</c:v>
                </c:pt>
                <c:pt idx="401">
                  <c:v>0.12000000000000002</c:v>
                </c:pt>
                <c:pt idx="402">
                  <c:v>0.12000000000000002</c:v>
                </c:pt>
                <c:pt idx="403">
                  <c:v>0.12000000000000002</c:v>
                </c:pt>
                <c:pt idx="404">
                  <c:v>0.12000000000000002</c:v>
                </c:pt>
                <c:pt idx="405">
                  <c:v>0.12000000000000002</c:v>
                </c:pt>
                <c:pt idx="406">
                  <c:v>0.12000000000000002</c:v>
                </c:pt>
                <c:pt idx="407">
                  <c:v>0.12000000000000002</c:v>
                </c:pt>
                <c:pt idx="408">
                  <c:v>0.12000000000000002</c:v>
                </c:pt>
                <c:pt idx="409">
                  <c:v>0.12000000000000002</c:v>
                </c:pt>
                <c:pt idx="410">
                  <c:v>0.12000000000000002</c:v>
                </c:pt>
                <c:pt idx="411">
                  <c:v>0.12000000000000002</c:v>
                </c:pt>
                <c:pt idx="412">
                  <c:v>0.12000000000000002</c:v>
                </c:pt>
                <c:pt idx="413">
                  <c:v>0.12000000000000002</c:v>
                </c:pt>
                <c:pt idx="414">
                  <c:v>0.12000000000000002</c:v>
                </c:pt>
                <c:pt idx="415">
                  <c:v>0.12000000000000002</c:v>
                </c:pt>
                <c:pt idx="416">
                  <c:v>0.12000000000000002</c:v>
                </c:pt>
                <c:pt idx="417">
                  <c:v>0.12000000000000002</c:v>
                </c:pt>
                <c:pt idx="418">
                  <c:v>0.12000000000000002</c:v>
                </c:pt>
                <c:pt idx="419">
                  <c:v>0.12000000000000002</c:v>
                </c:pt>
                <c:pt idx="420">
                  <c:v>0.12000000000000002</c:v>
                </c:pt>
                <c:pt idx="421">
                  <c:v>0.12000000000000002</c:v>
                </c:pt>
                <c:pt idx="422">
                  <c:v>0.12000000000000002</c:v>
                </c:pt>
                <c:pt idx="423">
                  <c:v>0.12000000000000002</c:v>
                </c:pt>
                <c:pt idx="424">
                  <c:v>0.12000000000000002</c:v>
                </c:pt>
                <c:pt idx="425">
                  <c:v>0.12000000000000002</c:v>
                </c:pt>
                <c:pt idx="426">
                  <c:v>0.12000000000000002</c:v>
                </c:pt>
                <c:pt idx="427">
                  <c:v>0.12000000000000002</c:v>
                </c:pt>
                <c:pt idx="428">
                  <c:v>0.12000000000000002</c:v>
                </c:pt>
                <c:pt idx="429">
                  <c:v>0.12000000000000002</c:v>
                </c:pt>
                <c:pt idx="430">
                  <c:v>0.12000000000000002</c:v>
                </c:pt>
                <c:pt idx="431">
                  <c:v>0.12000000000000002</c:v>
                </c:pt>
                <c:pt idx="432">
                  <c:v>0.12000000000000002</c:v>
                </c:pt>
                <c:pt idx="433">
                  <c:v>0.12000000000000002</c:v>
                </c:pt>
                <c:pt idx="434">
                  <c:v>0.12000000000000002</c:v>
                </c:pt>
                <c:pt idx="435">
                  <c:v>0.12000000000000002</c:v>
                </c:pt>
                <c:pt idx="436">
                  <c:v>0.12000000000000002</c:v>
                </c:pt>
                <c:pt idx="437">
                  <c:v>0.12000000000000002</c:v>
                </c:pt>
                <c:pt idx="438">
                  <c:v>0.12000000000000002</c:v>
                </c:pt>
                <c:pt idx="439">
                  <c:v>0.12000000000000002</c:v>
                </c:pt>
                <c:pt idx="440">
                  <c:v>0.12000000000000002</c:v>
                </c:pt>
                <c:pt idx="441">
                  <c:v>0.12000000000000002</c:v>
                </c:pt>
                <c:pt idx="442">
                  <c:v>0.12000000000000002</c:v>
                </c:pt>
                <c:pt idx="443">
                  <c:v>0.12000000000000002</c:v>
                </c:pt>
                <c:pt idx="444">
                  <c:v>0.12000000000000002</c:v>
                </c:pt>
                <c:pt idx="445">
                  <c:v>0.12000000000000002</c:v>
                </c:pt>
                <c:pt idx="446">
                  <c:v>0.12000000000000002</c:v>
                </c:pt>
                <c:pt idx="447">
                  <c:v>0.12000000000000002</c:v>
                </c:pt>
                <c:pt idx="448">
                  <c:v>0.12000000000000002</c:v>
                </c:pt>
                <c:pt idx="449">
                  <c:v>0.12000000000000002</c:v>
                </c:pt>
                <c:pt idx="450">
                  <c:v>0.12000000000000002</c:v>
                </c:pt>
                <c:pt idx="451">
                  <c:v>0.12000000000000002</c:v>
                </c:pt>
                <c:pt idx="452">
                  <c:v>0.12000000000000002</c:v>
                </c:pt>
                <c:pt idx="453">
                  <c:v>0.12000000000000002</c:v>
                </c:pt>
                <c:pt idx="454">
                  <c:v>0.12000000000000002</c:v>
                </c:pt>
                <c:pt idx="455">
                  <c:v>0.12000000000000002</c:v>
                </c:pt>
                <c:pt idx="456">
                  <c:v>0.12000000000000002</c:v>
                </c:pt>
                <c:pt idx="457">
                  <c:v>0.12000000000000002</c:v>
                </c:pt>
                <c:pt idx="458">
                  <c:v>0.12000000000000002</c:v>
                </c:pt>
                <c:pt idx="459">
                  <c:v>0.12000000000000002</c:v>
                </c:pt>
                <c:pt idx="460">
                  <c:v>0.12000000000000002</c:v>
                </c:pt>
                <c:pt idx="461">
                  <c:v>0.12000000000000002</c:v>
                </c:pt>
                <c:pt idx="462">
                  <c:v>0.12000000000000002</c:v>
                </c:pt>
                <c:pt idx="463">
                  <c:v>0.12000000000000002</c:v>
                </c:pt>
                <c:pt idx="464">
                  <c:v>0.12000000000000002</c:v>
                </c:pt>
                <c:pt idx="465">
                  <c:v>0.12000000000000002</c:v>
                </c:pt>
                <c:pt idx="466">
                  <c:v>0.12000000000000002</c:v>
                </c:pt>
                <c:pt idx="467">
                  <c:v>0.12000000000000002</c:v>
                </c:pt>
                <c:pt idx="468">
                  <c:v>0.12000000000000002</c:v>
                </c:pt>
                <c:pt idx="469">
                  <c:v>0.12000000000000002</c:v>
                </c:pt>
                <c:pt idx="470">
                  <c:v>0.12000000000000002</c:v>
                </c:pt>
                <c:pt idx="471">
                  <c:v>0.12000000000000002</c:v>
                </c:pt>
                <c:pt idx="472">
                  <c:v>0.12000000000000002</c:v>
                </c:pt>
                <c:pt idx="473">
                  <c:v>0.12000000000000002</c:v>
                </c:pt>
                <c:pt idx="474">
                  <c:v>0.12000000000000002</c:v>
                </c:pt>
                <c:pt idx="475">
                  <c:v>0.12000000000000002</c:v>
                </c:pt>
                <c:pt idx="476">
                  <c:v>0.12000000000000002</c:v>
                </c:pt>
                <c:pt idx="477">
                  <c:v>0.12000000000000002</c:v>
                </c:pt>
                <c:pt idx="478">
                  <c:v>0.12000000000000002</c:v>
                </c:pt>
                <c:pt idx="479">
                  <c:v>0.12000000000000002</c:v>
                </c:pt>
                <c:pt idx="480">
                  <c:v>0.12000000000000002</c:v>
                </c:pt>
                <c:pt idx="481">
                  <c:v>0.12000000000000002</c:v>
                </c:pt>
                <c:pt idx="482">
                  <c:v>0.12000000000000002</c:v>
                </c:pt>
                <c:pt idx="483">
                  <c:v>0.12000000000000002</c:v>
                </c:pt>
                <c:pt idx="484">
                  <c:v>0.12000000000000002</c:v>
                </c:pt>
                <c:pt idx="485">
                  <c:v>0.12000000000000002</c:v>
                </c:pt>
                <c:pt idx="486">
                  <c:v>0.12000000000000002</c:v>
                </c:pt>
                <c:pt idx="487">
                  <c:v>0.12000000000000002</c:v>
                </c:pt>
                <c:pt idx="488">
                  <c:v>0.12000000000000002</c:v>
                </c:pt>
                <c:pt idx="489">
                  <c:v>0.12000000000000002</c:v>
                </c:pt>
                <c:pt idx="490">
                  <c:v>0.12000000000000002</c:v>
                </c:pt>
                <c:pt idx="491">
                  <c:v>0.12000000000000002</c:v>
                </c:pt>
                <c:pt idx="492">
                  <c:v>0.12000000000000002</c:v>
                </c:pt>
                <c:pt idx="493">
                  <c:v>0.12000000000000002</c:v>
                </c:pt>
                <c:pt idx="494">
                  <c:v>0.12000000000000002</c:v>
                </c:pt>
                <c:pt idx="495">
                  <c:v>0.12000000000000002</c:v>
                </c:pt>
                <c:pt idx="496">
                  <c:v>0.12000000000000002</c:v>
                </c:pt>
                <c:pt idx="497">
                  <c:v>0.12000000000000002</c:v>
                </c:pt>
                <c:pt idx="498">
                  <c:v>0.12000000000000002</c:v>
                </c:pt>
                <c:pt idx="499">
                  <c:v>0.12000000000000002</c:v>
                </c:pt>
                <c:pt idx="500">
                  <c:v>0.12000000000000002</c:v>
                </c:pt>
                <c:pt idx="501">
                  <c:v>0.12000000000000002</c:v>
                </c:pt>
                <c:pt idx="502">
                  <c:v>0.12000000000000002</c:v>
                </c:pt>
                <c:pt idx="503">
                  <c:v>0.12000000000000002</c:v>
                </c:pt>
                <c:pt idx="504">
                  <c:v>0.12000000000000002</c:v>
                </c:pt>
                <c:pt idx="505">
                  <c:v>0.12000000000000002</c:v>
                </c:pt>
                <c:pt idx="506">
                  <c:v>0.12000000000000002</c:v>
                </c:pt>
                <c:pt idx="507">
                  <c:v>0.12000000000000002</c:v>
                </c:pt>
                <c:pt idx="508">
                  <c:v>0.12000000000000002</c:v>
                </c:pt>
                <c:pt idx="509">
                  <c:v>0.12000000000000002</c:v>
                </c:pt>
                <c:pt idx="510">
                  <c:v>0.12000000000000002</c:v>
                </c:pt>
                <c:pt idx="511">
                  <c:v>0.12000000000000002</c:v>
                </c:pt>
                <c:pt idx="512">
                  <c:v>0.12000000000000002</c:v>
                </c:pt>
                <c:pt idx="513">
                  <c:v>0.12000000000000002</c:v>
                </c:pt>
                <c:pt idx="514">
                  <c:v>0.12000000000000002</c:v>
                </c:pt>
                <c:pt idx="515">
                  <c:v>0.12000000000000002</c:v>
                </c:pt>
                <c:pt idx="516">
                  <c:v>0.12000000000000002</c:v>
                </c:pt>
                <c:pt idx="517">
                  <c:v>0.12000000000000002</c:v>
                </c:pt>
                <c:pt idx="518">
                  <c:v>0.12000000000000002</c:v>
                </c:pt>
                <c:pt idx="519">
                  <c:v>0.12000000000000002</c:v>
                </c:pt>
                <c:pt idx="520">
                  <c:v>0.12000000000000002</c:v>
                </c:pt>
                <c:pt idx="521">
                  <c:v>0.12000000000000002</c:v>
                </c:pt>
                <c:pt idx="522">
                  <c:v>0.12000000000000002</c:v>
                </c:pt>
                <c:pt idx="523">
                  <c:v>0.12000000000000002</c:v>
                </c:pt>
                <c:pt idx="524">
                  <c:v>0.12000000000000002</c:v>
                </c:pt>
                <c:pt idx="525">
                  <c:v>0.12000000000000002</c:v>
                </c:pt>
                <c:pt idx="526">
                  <c:v>0.12000000000000002</c:v>
                </c:pt>
                <c:pt idx="527">
                  <c:v>0.12000000000000002</c:v>
                </c:pt>
                <c:pt idx="528">
                  <c:v>0.12000000000000002</c:v>
                </c:pt>
                <c:pt idx="529">
                  <c:v>0.12000000000000002</c:v>
                </c:pt>
                <c:pt idx="530">
                  <c:v>0.12000000000000002</c:v>
                </c:pt>
                <c:pt idx="531">
                  <c:v>0.12000000000000002</c:v>
                </c:pt>
                <c:pt idx="532">
                  <c:v>0.12000000000000002</c:v>
                </c:pt>
                <c:pt idx="533">
                  <c:v>0.12000000000000002</c:v>
                </c:pt>
                <c:pt idx="534">
                  <c:v>0.12000000000000002</c:v>
                </c:pt>
                <c:pt idx="535">
                  <c:v>0.12000000000000002</c:v>
                </c:pt>
                <c:pt idx="536">
                  <c:v>0.12000000000000002</c:v>
                </c:pt>
                <c:pt idx="537">
                  <c:v>0.12000000000000002</c:v>
                </c:pt>
                <c:pt idx="538">
                  <c:v>0.12000000000000002</c:v>
                </c:pt>
                <c:pt idx="539">
                  <c:v>0.12000000000000002</c:v>
                </c:pt>
                <c:pt idx="540">
                  <c:v>0.12000000000000002</c:v>
                </c:pt>
              </c:numCache>
            </c:numRef>
          </c:val>
        </c:ser>
        <c:marker val="1"/>
        <c:axId val="58762752"/>
        <c:axId val="52203904"/>
      </c:lineChart>
      <c:dateAx>
        <c:axId val="58762752"/>
        <c:scaling>
          <c:orientation val="minMax"/>
          <c:min val="41640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2203904"/>
        <c:crosses val="autoZero"/>
        <c:auto val="1"/>
        <c:lblOffset val="100"/>
        <c:majorUnit val="3"/>
        <c:majorTimeUnit val="months"/>
      </c:dateAx>
      <c:valAx>
        <c:axId val="52203904"/>
        <c:scaling>
          <c:orientation val="minMax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8762752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b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final!$B$1</c:f>
              <c:strCache>
                <c:ptCount val="1"/>
                <c:pt idx="0">
                  <c:v>MIACR o/n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final!$B$2:$B$801</c:f>
              <c:numCache>
                <c:formatCode>0.0%</c:formatCode>
                <c:ptCount val="800"/>
                <c:pt idx="0">
                  <c:v>6.2900000000000011E-2</c:v>
                </c:pt>
                <c:pt idx="1">
                  <c:v>6.2100000000000023E-2</c:v>
                </c:pt>
                <c:pt idx="2">
                  <c:v>5.9000000000000066E-2</c:v>
                </c:pt>
                <c:pt idx="3">
                  <c:v>5.5700000000000034E-2</c:v>
                </c:pt>
                <c:pt idx="4">
                  <c:v>4.9200000000000021E-2</c:v>
                </c:pt>
                <c:pt idx="5">
                  <c:v>5.5999999999999994E-2</c:v>
                </c:pt>
                <c:pt idx="6">
                  <c:v>6.0800000000000014E-2</c:v>
                </c:pt>
                <c:pt idx="7">
                  <c:v>5.8899999999999994E-2</c:v>
                </c:pt>
                <c:pt idx="8">
                  <c:v>5.5800000000000023E-2</c:v>
                </c:pt>
                <c:pt idx="9">
                  <c:v>5.9100000000000014E-2</c:v>
                </c:pt>
                <c:pt idx="10">
                  <c:v>6.2100000000000023E-2</c:v>
                </c:pt>
                <c:pt idx="11">
                  <c:v>6.0800000000000014E-2</c:v>
                </c:pt>
                <c:pt idx="12">
                  <c:v>6.0000000000000032E-2</c:v>
                </c:pt>
                <c:pt idx="13">
                  <c:v>6.1100000000000002E-2</c:v>
                </c:pt>
                <c:pt idx="14">
                  <c:v>6.25E-2</c:v>
                </c:pt>
                <c:pt idx="15">
                  <c:v>6.0900000000000003E-2</c:v>
                </c:pt>
                <c:pt idx="16">
                  <c:v>6.3400000000000012E-2</c:v>
                </c:pt>
                <c:pt idx="17">
                  <c:v>6.2600000000000003E-2</c:v>
                </c:pt>
                <c:pt idx="18">
                  <c:v>6.2600000000000003E-2</c:v>
                </c:pt>
                <c:pt idx="19">
                  <c:v>6.3200000000000006E-2</c:v>
                </c:pt>
                <c:pt idx="20">
                  <c:v>7.6200000000000004E-2</c:v>
                </c:pt>
                <c:pt idx="21">
                  <c:v>7.7199999999999991E-2</c:v>
                </c:pt>
                <c:pt idx="22">
                  <c:v>7.7600000000000002E-2</c:v>
                </c:pt>
                <c:pt idx="23">
                  <c:v>7.640000000000001E-2</c:v>
                </c:pt>
                <c:pt idx="24">
                  <c:v>7.4900000000000022E-2</c:v>
                </c:pt>
                <c:pt idx="25">
                  <c:v>7.8600000000000003E-2</c:v>
                </c:pt>
                <c:pt idx="26">
                  <c:v>7.9000000000000084E-2</c:v>
                </c:pt>
                <c:pt idx="27">
                  <c:v>7.9500000000000084E-2</c:v>
                </c:pt>
                <c:pt idx="28">
                  <c:v>7.4800000000000033E-2</c:v>
                </c:pt>
                <c:pt idx="29">
                  <c:v>7.6100000000000001E-2</c:v>
                </c:pt>
                <c:pt idx="30">
                  <c:v>7.7500000000000013E-2</c:v>
                </c:pt>
                <c:pt idx="31">
                  <c:v>7.8800000000000023E-2</c:v>
                </c:pt>
                <c:pt idx="32">
                  <c:v>7.9500000000000084E-2</c:v>
                </c:pt>
                <c:pt idx="33">
                  <c:v>8.0200000000000021E-2</c:v>
                </c:pt>
                <c:pt idx="34">
                  <c:v>7.9000000000000084E-2</c:v>
                </c:pt>
                <c:pt idx="35">
                  <c:v>8.0700000000000008E-2</c:v>
                </c:pt>
                <c:pt idx="36">
                  <c:v>8.0400000000000013E-2</c:v>
                </c:pt>
                <c:pt idx="37">
                  <c:v>8.0400000000000013E-2</c:v>
                </c:pt>
                <c:pt idx="38">
                  <c:v>8.0400000000000013E-2</c:v>
                </c:pt>
                <c:pt idx="39">
                  <c:v>8.1800000000000025E-2</c:v>
                </c:pt>
                <c:pt idx="40">
                  <c:v>7.9699999999999993E-2</c:v>
                </c:pt>
                <c:pt idx="41">
                  <c:v>7.8100000000000003E-2</c:v>
                </c:pt>
                <c:pt idx="42">
                  <c:v>7.8299999999999995E-2</c:v>
                </c:pt>
                <c:pt idx="43">
                  <c:v>7.8000000000000014E-2</c:v>
                </c:pt>
                <c:pt idx="44">
                  <c:v>7.8000000000000014E-2</c:v>
                </c:pt>
                <c:pt idx="45">
                  <c:v>7.690000000000001E-2</c:v>
                </c:pt>
                <c:pt idx="46">
                  <c:v>6.8199999999999997E-2</c:v>
                </c:pt>
                <c:pt idx="47">
                  <c:v>7.4200000000000002E-2</c:v>
                </c:pt>
                <c:pt idx="48">
                  <c:v>7.6799999999999993E-2</c:v>
                </c:pt>
                <c:pt idx="49">
                  <c:v>7.8100000000000003E-2</c:v>
                </c:pt>
                <c:pt idx="50">
                  <c:v>7.8400000000000011E-2</c:v>
                </c:pt>
                <c:pt idx="51">
                  <c:v>7.7800000000000091E-2</c:v>
                </c:pt>
                <c:pt idx="52">
                  <c:v>7.8000000000000014E-2</c:v>
                </c:pt>
                <c:pt idx="53">
                  <c:v>7.8400000000000011E-2</c:v>
                </c:pt>
                <c:pt idx="54">
                  <c:v>7.9199999999999993E-2</c:v>
                </c:pt>
                <c:pt idx="55">
                  <c:v>7.8900000000000012E-2</c:v>
                </c:pt>
                <c:pt idx="56">
                  <c:v>7.8800000000000023E-2</c:v>
                </c:pt>
                <c:pt idx="57">
                  <c:v>7.8700000000000034E-2</c:v>
                </c:pt>
                <c:pt idx="58">
                  <c:v>8.0500000000000099E-2</c:v>
                </c:pt>
                <c:pt idx="59">
                  <c:v>8.5400000000000018E-2</c:v>
                </c:pt>
                <c:pt idx="60">
                  <c:v>8.5300000000000015E-2</c:v>
                </c:pt>
                <c:pt idx="61">
                  <c:v>8.6700000000000041E-2</c:v>
                </c:pt>
                <c:pt idx="62">
                  <c:v>8.4900000000000045E-2</c:v>
                </c:pt>
                <c:pt idx="63">
                  <c:v>8.4900000000000045E-2</c:v>
                </c:pt>
                <c:pt idx="64">
                  <c:v>8.2300000000000012E-2</c:v>
                </c:pt>
                <c:pt idx="65">
                  <c:v>7.060000000000001E-2</c:v>
                </c:pt>
                <c:pt idx="66">
                  <c:v>8.3600000000000133E-2</c:v>
                </c:pt>
                <c:pt idx="67">
                  <c:v>8.3200000000000024E-2</c:v>
                </c:pt>
                <c:pt idx="68">
                  <c:v>8.2700000000000023E-2</c:v>
                </c:pt>
                <c:pt idx="69">
                  <c:v>8.2900000000000015E-2</c:v>
                </c:pt>
                <c:pt idx="70">
                  <c:v>8.3500000000000144E-2</c:v>
                </c:pt>
                <c:pt idx="71">
                  <c:v>8.43E-2</c:v>
                </c:pt>
                <c:pt idx="72">
                  <c:v>8.5000000000000006E-2</c:v>
                </c:pt>
                <c:pt idx="73">
                  <c:v>8.4800000000000028E-2</c:v>
                </c:pt>
                <c:pt idx="74">
                  <c:v>8.3900000000000044E-2</c:v>
                </c:pt>
                <c:pt idx="75">
                  <c:v>7.6200000000000004E-2</c:v>
                </c:pt>
                <c:pt idx="76">
                  <c:v>8.1300000000000011E-2</c:v>
                </c:pt>
                <c:pt idx="77">
                  <c:v>7.9900000000000082E-2</c:v>
                </c:pt>
                <c:pt idx="78">
                  <c:v>8.1900000000000001E-2</c:v>
                </c:pt>
                <c:pt idx="79">
                  <c:v>8.3100000000000063E-2</c:v>
                </c:pt>
                <c:pt idx="80">
                  <c:v>8.1800000000000025E-2</c:v>
                </c:pt>
                <c:pt idx="81">
                  <c:v>7.7699999999999991E-2</c:v>
                </c:pt>
                <c:pt idx="82">
                  <c:v>7.4100000000000013E-2</c:v>
                </c:pt>
                <c:pt idx="83">
                  <c:v>7.6799999999999993E-2</c:v>
                </c:pt>
                <c:pt idx="84">
                  <c:v>7.8400000000000011E-2</c:v>
                </c:pt>
                <c:pt idx="85">
                  <c:v>7.9900000000000082E-2</c:v>
                </c:pt>
                <c:pt idx="86">
                  <c:v>8.43E-2</c:v>
                </c:pt>
                <c:pt idx="87">
                  <c:v>8.4400000000000044E-2</c:v>
                </c:pt>
                <c:pt idx="88">
                  <c:v>8.3900000000000044E-2</c:v>
                </c:pt>
                <c:pt idx="89">
                  <c:v>8.43E-2</c:v>
                </c:pt>
                <c:pt idx="90">
                  <c:v>8.460000000000012E-2</c:v>
                </c:pt>
                <c:pt idx="91">
                  <c:v>8.3700000000000066E-2</c:v>
                </c:pt>
                <c:pt idx="92">
                  <c:v>8.3100000000000063E-2</c:v>
                </c:pt>
                <c:pt idx="93">
                  <c:v>8.3400000000000002E-2</c:v>
                </c:pt>
                <c:pt idx="94">
                  <c:v>8.3600000000000133E-2</c:v>
                </c:pt>
                <c:pt idx="95">
                  <c:v>8.3100000000000063E-2</c:v>
                </c:pt>
                <c:pt idx="96">
                  <c:v>8.43E-2</c:v>
                </c:pt>
                <c:pt idx="97">
                  <c:v>8.4400000000000044E-2</c:v>
                </c:pt>
                <c:pt idx="98">
                  <c:v>8.3900000000000044E-2</c:v>
                </c:pt>
                <c:pt idx="99">
                  <c:v>8.6400000000000018E-2</c:v>
                </c:pt>
                <c:pt idx="100">
                  <c:v>8.2300000000000012E-2</c:v>
                </c:pt>
                <c:pt idx="101">
                  <c:v>7.9400000000000082E-2</c:v>
                </c:pt>
                <c:pt idx="102">
                  <c:v>7.3399999999999993E-2</c:v>
                </c:pt>
                <c:pt idx="103">
                  <c:v>7.2500000000000023E-2</c:v>
                </c:pt>
                <c:pt idx="104">
                  <c:v>7.7500000000000013E-2</c:v>
                </c:pt>
                <c:pt idx="105">
                  <c:v>7.5000000000000011E-2</c:v>
                </c:pt>
                <c:pt idx="106">
                  <c:v>6.9900000000000004E-2</c:v>
                </c:pt>
                <c:pt idx="107">
                  <c:v>7.9400000000000082E-2</c:v>
                </c:pt>
                <c:pt idx="108">
                  <c:v>8.3700000000000066E-2</c:v>
                </c:pt>
                <c:pt idx="109">
                  <c:v>8.4200000000000025E-2</c:v>
                </c:pt>
                <c:pt idx="110">
                  <c:v>8.5100000000000023E-2</c:v>
                </c:pt>
                <c:pt idx="111">
                  <c:v>8.2900000000000015E-2</c:v>
                </c:pt>
                <c:pt idx="112">
                  <c:v>8.2000000000000017E-2</c:v>
                </c:pt>
                <c:pt idx="113">
                  <c:v>8.4000000000000047E-2</c:v>
                </c:pt>
                <c:pt idx="114">
                  <c:v>8.6300000000000002E-2</c:v>
                </c:pt>
                <c:pt idx="115">
                  <c:v>8.5600000000000065E-2</c:v>
                </c:pt>
                <c:pt idx="116">
                  <c:v>8.3600000000000133E-2</c:v>
                </c:pt>
                <c:pt idx="117">
                  <c:v>8.1800000000000025E-2</c:v>
                </c:pt>
                <c:pt idx="118">
                  <c:v>8.4200000000000025E-2</c:v>
                </c:pt>
                <c:pt idx="119">
                  <c:v>8.9800000000000046E-2</c:v>
                </c:pt>
                <c:pt idx="120">
                  <c:v>8.8900000000000048E-2</c:v>
                </c:pt>
                <c:pt idx="121">
                  <c:v>8.6400000000000018E-2</c:v>
                </c:pt>
                <c:pt idx="122">
                  <c:v>8.1700000000000023E-2</c:v>
                </c:pt>
                <c:pt idx="123">
                  <c:v>7.6100000000000001E-2</c:v>
                </c:pt>
                <c:pt idx="124">
                  <c:v>7.4200000000000002E-2</c:v>
                </c:pt>
                <c:pt idx="125">
                  <c:v>7.3399999999999993E-2</c:v>
                </c:pt>
                <c:pt idx="126">
                  <c:v>7.4700000000000086E-2</c:v>
                </c:pt>
                <c:pt idx="127">
                  <c:v>7.4000000000000024E-2</c:v>
                </c:pt>
                <c:pt idx="128">
                  <c:v>7.4700000000000086E-2</c:v>
                </c:pt>
                <c:pt idx="129">
                  <c:v>8.2600000000000021E-2</c:v>
                </c:pt>
                <c:pt idx="130">
                  <c:v>8.1900000000000001E-2</c:v>
                </c:pt>
                <c:pt idx="131">
                  <c:v>7.85E-2</c:v>
                </c:pt>
                <c:pt idx="132">
                  <c:v>7.4900000000000022E-2</c:v>
                </c:pt>
                <c:pt idx="133">
                  <c:v>7.4400000000000091E-2</c:v>
                </c:pt>
                <c:pt idx="134">
                  <c:v>7.7699999999999991E-2</c:v>
                </c:pt>
                <c:pt idx="135">
                  <c:v>8.280000000000004E-2</c:v>
                </c:pt>
                <c:pt idx="136">
                  <c:v>8.1600000000000006E-2</c:v>
                </c:pt>
                <c:pt idx="137">
                  <c:v>8.0600000000000047E-2</c:v>
                </c:pt>
                <c:pt idx="138">
                  <c:v>8.1000000000000003E-2</c:v>
                </c:pt>
                <c:pt idx="139">
                  <c:v>8.3300000000000041E-2</c:v>
                </c:pt>
                <c:pt idx="140">
                  <c:v>8.3600000000000133E-2</c:v>
                </c:pt>
                <c:pt idx="141">
                  <c:v>8.14E-2</c:v>
                </c:pt>
                <c:pt idx="142">
                  <c:v>8.14E-2</c:v>
                </c:pt>
                <c:pt idx="143">
                  <c:v>8.14E-2</c:v>
                </c:pt>
                <c:pt idx="144">
                  <c:v>8.1200000000000022E-2</c:v>
                </c:pt>
                <c:pt idx="145">
                  <c:v>7.9699999999999993E-2</c:v>
                </c:pt>
                <c:pt idx="146">
                  <c:v>7.7600000000000002E-2</c:v>
                </c:pt>
                <c:pt idx="147">
                  <c:v>7.51E-2</c:v>
                </c:pt>
                <c:pt idx="148">
                  <c:v>7.3599999999999999E-2</c:v>
                </c:pt>
                <c:pt idx="149">
                  <c:v>7.2800000000000031E-2</c:v>
                </c:pt>
                <c:pt idx="150">
                  <c:v>7.22E-2</c:v>
                </c:pt>
                <c:pt idx="151">
                  <c:v>7.6499999999999999E-2</c:v>
                </c:pt>
                <c:pt idx="152">
                  <c:v>7.8299999999999995E-2</c:v>
                </c:pt>
                <c:pt idx="153">
                  <c:v>8.0400000000000013E-2</c:v>
                </c:pt>
                <c:pt idx="154">
                  <c:v>8.1800000000000025E-2</c:v>
                </c:pt>
                <c:pt idx="155">
                  <c:v>8.5600000000000065E-2</c:v>
                </c:pt>
                <c:pt idx="156">
                  <c:v>8.8000000000000064E-2</c:v>
                </c:pt>
                <c:pt idx="157">
                  <c:v>8.3800000000000138E-2</c:v>
                </c:pt>
                <c:pt idx="158">
                  <c:v>7.9699999999999993E-2</c:v>
                </c:pt>
                <c:pt idx="159">
                  <c:v>8.2000000000000017E-2</c:v>
                </c:pt>
                <c:pt idx="160">
                  <c:v>8.0500000000000099E-2</c:v>
                </c:pt>
                <c:pt idx="161">
                  <c:v>7.8800000000000023E-2</c:v>
                </c:pt>
                <c:pt idx="162">
                  <c:v>7.9199999999999993E-2</c:v>
                </c:pt>
                <c:pt idx="163">
                  <c:v>8.1000000000000003E-2</c:v>
                </c:pt>
                <c:pt idx="164">
                  <c:v>8.0100000000000005E-2</c:v>
                </c:pt>
                <c:pt idx="165">
                  <c:v>8.0900000000000027E-2</c:v>
                </c:pt>
                <c:pt idx="166">
                  <c:v>7.8800000000000023E-2</c:v>
                </c:pt>
                <c:pt idx="167">
                  <c:v>7.6799999999999993E-2</c:v>
                </c:pt>
                <c:pt idx="168">
                  <c:v>7.3099999999999998E-2</c:v>
                </c:pt>
                <c:pt idx="169">
                  <c:v>7.2500000000000023E-2</c:v>
                </c:pt>
                <c:pt idx="170">
                  <c:v>7.2400000000000034E-2</c:v>
                </c:pt>
                <c:pt idx="171">
                  <c:v>7.4900000000000022E-2</c:v>
                </c:pt>
                <c:pt idx="172">
                  <c:v>7.5000000000000011E-2</c:v>
                </c:pt>
                <c:pt idx="173">
                  <c:v>8.0800000000000025E-2</c:v>
                </c:pt>
                <c:pt idx="174">
                  <c:v>8.1700000000000023E-2</c:v>
                </c:pt>
                <c:pt idx="175">
                  <c:v>8.5000000000000006E-2</c:v>
                </c:pt>
                <c:pt idx="176">
                  <c:v>8.6300000000000002E-2</c:v>
                </c:pt>
                <c:pt idx="177">
                  <c:v>8.5700000000000026E-2</c:v>
                </c:pt>
                <c:pt idx="178">
                  <c:v>8.4200000000000025E-2</c:v>
                </c:pt>
                <c:pt idx="179">
                  <c:v>8.620000000000004E-2</c:v>
                </c:pt>
                <c:pt idx="180">
                  <c:v>8.6100000000000024E-2</c:v>
                </c:pt>
                <c:pt idx="181">
                  <c:v>8.4500000000000131E-2</c:v>
                </c:pt>
                <c:pt idx="182">
                  <c:v>8.5700000000000026E-2</c:v>
                </c:pt>
                <c:pt idx="183">
                  <c:v>8.5500000000000048E-2</c:v>
                </c:pt>
                <c:pt idx="184">
                  <c:v>8.6300000000000002E-2</c:v>
                </c:pt>
                <c:pt idx="185">
                  <c:v>8.72E-2</c:v>
                </c:pt>
                <c:pt idx="186">
                  <c:v>8.7800000000000045E-2</c:v>
                </c:pt>
                <c:pt idx="187">
                  <c:v>8.7800000000000045E-2</c:v>
                </c:pt>
                <c:pt idx="188">
                  <c:v>9.1000000000000025E-2</c:v>
                </c:pt>
                <c:pt idx="189">
                  <c:v>0.10300000000000002</c:v>
                </c:pt>
                <c:pt idx="190">
                  <c:v>0.1022000000000001</c:v>
                </c:pt>
                <c:pt idx="191">
                  <c:v>9.7900000000000015E-2</c:v>
                </c:pt>
                <c:pt idx="192">
                  <c:v>0.10009999999999998</c:v>
                </c:pt>
                <c:pt idx="193">
                  <c:v>9.9000000000000046E-2</c:v>
                </c:pt>
                <c:pt idx="194">
                  <c:v>0.1009</c:v>
                </c:pt>
                <c:pt idx="195">
                  <c:v>9.7900000000000015E-2</c:v>
                </c:pt>
                <c:pt idx="196">
                  <c:v>9.69E-2</c:v>
                </c:pt>
                <c:pt idx="197">
                  <c:v>9.9300000000000041E-2</c:v>
                </c:pt>
                <c:pt idx="198">
                  <c:v>9.8900000000000099E-2</c:v>
                </c:pt>
                <c:pt idx="199">
                  <c:v>0.10039999999999998</c:v>
                </c:pt>
                <c:pt idx="200">
                  <c:v>0.10249999999999998</c:v>
                </c:pt>
                <c:pt idx="201">
                  <c:v>0.10560000000000008</c:v>
                </c:pt>
                <c:pt idx="202">
                  <c:v>0.10730000000000002</c:v>
                </c:pt>
                <c:pt idx="203">
                  <c:v>0.10910000000000009</c:v>
                </c:pt>
                <c:pt idx="204">
                  <c:v>0.10600000000000002</c:v>
                </c:pt>
                <c:pt idx="205">
                  <c:v>0.10439999999999998</c:v>
                </c:pt>
                <c:pt idx="206">
                  <c:v>0.10660000000000008</c:v>
                </c:pt>
                <c:pt idx="207">
                  <c:v>0.10279999999999999</c:v>
                </c:pt>
                <c:pt idx="208">
                  <c:v>9.8000000000000129E-2</c:v>
                </c:pt>
                <c:pt idx="209">
                  <c:v>9.4200000000000006E-2</c:v>
                </c:pt>
                <c:pt idx="210">
                  <c:v>9.3800000000000106E-2</c:v>
                </c:pt>
                <c:pt idx="211">
                  <c:v>9.7100000000000006E-2</c:v>
                </c:pt>
                <c:pt idx="212">
                  <c:v>0.10110000000000002</c:v>
                </c:pt>
                <c:pt idx="213">
                  <c:v>0.10279999999999999</c:v>
                </c:pt>
                <c:pt idx="214">
                  <c:v>0.10660000000000008</c:v>
                </c:pt>
                <c:pt idx="215">
                  <c:v>0.11599999999999998</c:v>
                </c:pt>
                <c:pt idx="216">
                  <c:v>0.11770000000000008</c:v>
                </c:pt>
                <c:pt idx="217">
                  <c:v>0.1188</c:v>
                </c:pt>
                <c:pt idx="218">
                  <c:v>0.19850000000000001</c:v>
                </c:pt>
                <c:pt idx="219">
                  <c:v>0.2208</c:v>
                </c:pt>
                <c:pt idx="220">
                  <c:v>0.28250000000000008</c:v>
                </c:pt>
                <c:pt idx="221">
                  <c:v>0.24030000000000001</c:v>
                </c:pt>
                <c:pt idx="222">
                  <c:v>0.23710000000000001</c:v>
                </c:pt>
                <c:pt idx="223">
                  <c:v>0.2021</c:v>
                </c:pt>
                <c:pt idx="224">
                  <c:v>0.18380000000000016</c:v>
                </c:pt>
                <c:pt idx="225">
                  <c:v>0.16900000000000001</c:v>
                </c:pt>
                <c:pt idx="226">
                  <c:v>0.17010000000000003</c:v>
                </c:pt>
                <c:pt idx="227">
                  <c:v>0.17319999999999999</c:v>
                </c:pt>
                <c:pt idx="228">
                  <c:v>0.17069999999999999</c:v>
                </c:pt>
                <c:pt idx="229">
                  <c:v>0.1608</c:v>
                </c:pt>
                <c:pt idx="230">
                  <c:v>0.17519999999999999</c:v>
                </c:pt>
                <c:pt idx="231">
                  <c:v>0.17</c:v>
                </c:pt>
                <c:pt idx="232">
                  <c:v>0.17050000000000001</c:v>
                </c:pt>
                <c:pt idx="233">
                  <c:v>0.17080000000000001</c:v>
                </c:pt>
                <c:pt idx="234">
                  <c:v>0.16839999999999999</c:v>
                </c:pt>
                <c:pt idx="235">
                  <c:v>0.16950000000000001</c:v>
                </c:pt>
                <c:pt idx="236">
                  <c:v>0.16990000000000016</c:v>
                </c:pt>
                <c:pt idx="237">
                  <c:v>0.16990000000000016</c:v>
                </c:pt>
                <c:pt idx="238">
                  <c:v>0.16930000000000001</c:v>
                </c:pt>
                <c:pt idx="239">
                  <c:v>0.16750000000000001</c:v>
                </c:pt>
                <c:pt idx="240">
                  <c:v>0.1681</c:v>
                </c:pt>
                <c:pt idx="241">
                  <c:v>0.17230000000000001</c:v>
                </c:pt>
                <c:pt idx="242">
                  <c:v>0.1696</c:v>
                </c:pt>
                <c:pt idx="243">
                  <c:v>0.1673</c:v>
                </c:pt>
                <c:pt idx="244">
                  <c:v>0.16639999999999999</c:v>
                </c:pt>
                <c:pt idx="245">
                  <c:v>0.14950000000000016</c:v>
                </c:pt>
                <c:pt idx="246">
                  <c:v>0.14870000000000017</c:v>
                </c:pt>
                <c:pt idx="247">
                  <c:v>0.14810000000000001</c:v>
                </c:pt>
                <c:pt idx="248">
                  <c:v>0.14630000000000001</c:v>
                </c:pt>
                <c:pt idx="249">
                  <c:v>0.14750000000000016</c:v>
                </c:pt>
                <c:pt idx="250">
                  <c:v>0.14900000000000016</c:v>
                </c:pt>
                <c:pt idx="251">
                  <c:v>0.15380000000000019</c:v>
                </c:pt>
                <c:pt idx="252">
                  <c:v>0.15340000000000023</c:v>
                </c:pt>
                <c:pt idx="253">
                  <c:v>0.15190000000000023</c:v>
                </c:pt>
                <c:pt idx="254">
                  <c:v>0.15220000000000017</c:v>
                </c:pt>
                <c:pt idx="255">
                  <c:v>0.15100000000000016</c:v>
                </c:pt>
                <c:pt idx="256">
                  <c:v>0.15300000000000016</c:v>
                </c:pt>
                <c:pt idx="257">
                  <c:v>0.15060000000000001</c:v>
                </c:pt>
                <c:pt idx="258">
                  <c:v>0.15070000000000017</c:v>
                </c:pt>
                <c:pt idx="259">
                  <c:v>0.15030000000000004</c:v>
                </c:pt>
                <c:pt idx="260">
                  <c:v>0.15190000000000023</c:v>
                </c:pt>
                <c:pt idx="261">
                  <c:v>0.15310000000000001</c:v>
                </c:pt>
                <c:pt idx="262">
                  <c:v>0.15610000000000004</c:v>
                </c:pt>
                <c:pt idx="263">
                  <c:v>0.15500000000000017</c:v>
                </c:pt>
                <c:pt idx="264">
                  <c:v>0.15700000000000017</c:v>
                </c:pt>
                <c:pt idx="265">
                  <c:v>0.15660000000000004</c:v>
                </c:pt>
                <c:pt idx="266">
                  <c:v>0.15590000000000026</c:v>
                </c:pt>
                <c:pt idx="267">
                  <c:v>0.15540000000000023</c:v>
                </c:pt>
                <c:pt idx="268">
                  <c:v>0.15160000000000001</c:v>
                </c:pt>
                <c:pt idx="269">
                  <c:v>0.15400000000000016</c:v>
                </c:pt>
                <c:pt idx="270">
                  <c:v>0.15230000000000016</c:v>
                </c:pt>
                <c:pt idx="271">
                  <c:v>0.14880000000000004</c:v>
                </c:pt>
                <c:pt idx="272">
                  <c:v>0.14419999999999999</c:v>
                </c:pt>
                <c:pt idx="273">
                  <c:v>0.14140000000000016</c:v>
                </c:pt>
                <c:pt idx="274">
                  <c:v>0.14440000000000017</c:v>
                </c:pt>
                <c:pt idx="275">
                  <c:v>0.14800000000000019</c:v>
                </c:pt>
                <c:pt idx="276">
                  <c:v>0.14790000000000017</c:v>
                </c:pt>
                <c:pt idx="277">
                  <c:v>0.14600000000000016</c:v>
                </c:pt>
                <c:pt idx="278">
                  <c:v>0.14500000000000016</c:v>
                </c:pt>
                <c:pt idx="279">
                  <c:v>0.14530000000000001</c:v>
                </c:pt>
                <c:pt idx="280">
                  <c:v>0.14720000000000016</c:v>
                </c:pt>
                <c:pt idx="281">
                  <c:v>0.14720000000000016</c:v>
                </c:pt>
                <c:pt idx="282">
                  <c:v>0.14750000000000016</c:v>
                </c:pt>
                <c:pt idx="283">
                  <c:v>0.14710000000000001</c:v>
                </c:pt>
                <c:pt idx="284">
                  <c:v>0.14680000000000001</c:v>
                </c:pt>
                <c:pt idx="285">
                  <c:v>0.14369999999999999</c:v>
                </c:pt>
                <c:pt idx="286">
                  <c:v>0.14269999999999999</c:v>
                </c:pt>
                <c:pt idx="287">
                  <c:v>0.14219999999999999</c:v>
                </c:pt>
                <c:pt idx="288">
                  <c:v>0.14100000000000001</c:v>
                </c:pt>
                <c:pt idx="289">
                  <c:v>0.13750000000000001</c:v>
                </c:pt>
                <c:pt idx="290">
                  <c:v>0.1376</c:v>
                </c:pt>
                <c:pt idx="291">
                  <c:v>0.13600000000000001</c:v>
                </c:pt>
                <c:pt idx="292">
                  <c:v>0.14100000000000001</c:v>
                </c:pt>
                <c:pt idx="293">
                  <c:v>0.14480000000000001</c:v>
                </c:pt>
                <c:pt idx="294">
                  <c:v>0.14670000000000016</c:v>
                </c:pt>
                <c:pt idx="295">
                  <c:v>0.14680000000000001</c:v>
                </c:pt>
                <c:pt idx="296">
                  <c:v>0.14780000000000001</c:v>
                </c:pt>
                <c:pt idx="297">
                  <c:v>0.14800000000000019</c:v>
                </c:pt>
                <c:pt idx="298">
                  <c:v>0.14880000000000004</c:v>
                </c:pt>
                <c:pt idx="299">
                  <c:v>0.14840000000000023</c:v>
                </c:pt>
                <c:pt idx="300">
                  <c:v>0.14440000000000017</c:v>
                </c:pt>
                <c:pt idx="301">
                  <c:v>0.13669999999999999</c:v>
                </c:pt>
                <c:pt idx="302">
                  <c:v>0.14000000000000001</c:v>
                </c:pt>
                <c:pt idx="303">
                  <c:v>0.14560000000000001</c:v>
                </c:pt>
                <c:pt idx="304">
                  <c:v>0.14510000000000001</c:v>
                </c:pt>
                <c:pt idx="305">
                  <c:v>0.14780000000000001</c:v>
                </c:pt>
                <c:pt idx="306">
                  <c:v>0.14610000000000001</c:v>
                </c:pt>
                <c:pt idx="307">
                  <c:v>0.13159999999999999</c:v>
                </c:pt>
                <c:pt idx="308">
                  <c:v>0.12890000000000001</c:v>
                </c:pt>
                <c:pt idx="309">
                  <c:v>0.12460000000000009</c:v>
                </c:pt>
                <c:pt idx="310">
                  <c:v>0.11910000000000008</c:v>
                </c:pt>
                <c:pt idx="311">
                  <c:v>0.12720000000000001</c:v>
                </c:pt>
                <c:pt idx="312">
                  <c:v>0.13019999999999998</c:v>
                </c:pt>
                <c:pt idx="313">
                  <c:v>0.13119999999999998</c:v>
                </c:pt>
                <c:pt idx="314">
                  <c:v>0.13220000000000001</c:v>
                </c:pt>
                <c:pt idx="315">
                  <c:v>0.1326</c:v>
                </c:pt>
                <c:pt idx="316">
                  <c:v>0.1318</c:v>
                </c:pt>
                <c:pt idx="317">
                  <c:v>0.1265</c:v>
                </c:pt>
                <c:pt idx="318">
                  <c:v>0.12130000000000002</c:v>
                </c:pt>
                <c:pt idx="319">
                  <c:v>0.12200000000000008</c:v>
                </c:pt>
                <c:pt idx="320">
                  <c:v>0.12740000000000001</c:v>
                </c:pt>
                <c:pt idx="321">
                  <c:v>0.1313</c:v>
                </c:pt>
                <c:pt idx="322">
                  <c:v>0.13009999999999999</c:v>
                </c:pt>
                <c:pt idx="323">
                  <c:v>0.12960000000000002</c:v>
                </c:pt>
                <c:pt idx="324">
                  <c:v>0.13150000000000001</c:v>
                </c:pt>
                <c:pt idx="325">
                  <c:v>0.12839999999999999</c:v>
                </c:pt>
                <c:pt idx="326">
                  <c:v>0.126</c:v>
                </c:pt>
                <c:pt idx="327">
                  <c:v>0.12809999999999999</c:v>
                </c:pt>
                <c:pt idx="328">
                  <c:v>0.13109999999999999</c:v>
                </c:pt>
                <c:pt idx="329">
                  <c:v>0.1313</c:v>
                </c:pt>
                <c:pt idx="330">
                  <c:v>0.1318</c:v>
                </c:pt>
                <c:pt idx="331">
                  <c:v>0.13119999999999998</c:v>
                </c:pt>
                <c:pt idx="332">
                  <c:v>0.12990000000000004</c:v>
                </c:pt>
                <c:pt idx="333">
                  <c:v>0.12689999999999999</c:v>
                </c:pt>
                <c:pt idx="334">
                  <c:v>0.1275</c:v>
                </c:pt>
                <c:pt idx="335">
                  <c:v>0.12130000000000002</c:v>
                </c:pt>
                <c:pt idx="336">
                  <c:v>0.12110000000000008</c:v>
                </c:pt>
                <c:pt idx="337">
                  <c:v>0.12160000000000008</c:v>
                </c:pt>
                <c:pt idx="338">
                  <c:v>0.12039999999999998</c:v>
                </c:pt>
                <c:pt idx="339">
                  <c:v>0.12050000000000002</c:v>
                </c:pt>
                <c:pt idx="340">
                  <c:v>0.1193</c:v>
                </c:pt>
                <c:pt idx="341">
                  <c:v>0.12039999999999998</c:v>
                </c:pt>
                <c:pt idx="342">
                  <c:v>0.12150000000000002</c:v>
                </c:pt>
                <c:pt idx="343">
                  <c:v>0.12170000000000009</c:v>
                </c:pt>
                <c:pt idx="344">
                  <c:v>0.12260000000000008</c:v>
                </c:pt>
                <c:pt idx="345">
                  <c:v>0.12310000000000008</c:v>
                </c:pt>
                <c:pt idx="346">
                  <c:v>0.1208</c:v>
                </c:pt>
                <c:pt idx="347">
                  <c:v>0.11900000000000002</c:v>
                </c:pt>
                <c:pt idx="348">
                  <c:v>0.1139</c:v>
                </c:pt>
                <c:pt idx="349">
                  <c:v>0.1101</c:v>
                </c:pt>
                <c:pt idx="350">
                  <c:v>0.10679999999999999</c:v>
                </c:pt>
                <c:pt idx="351">
                  <c:v>0.10750000000000008</c:v>
                </c:pt>
                <c:pt idx="352">
                  <c:v>0.10769999999999999</c:v>
                </c:pt>
                <c:pt idx="353">
                  <c:v>0.11560000000000002</c:v>
                </c:pt>
                <c:pt idx="354">
                  <c:v>0.1193</c:v>
                </c:pt>
                <c:pt idx="355">
                  <c:v>0.11860000000000002</c:v>
                </c:pt>
                <c:pt idx="356">
                  <c:v>0.12060000000000008</c:v>
                </c:pt>
                <c:pt idx="357">
                  <c:v>0.12140000000000002</c:v>
                </c:pt>
                <c:pt idx="358">
                  <c:v>0.12170000000000009</c:v>
                </c:pt>
                <c:pt idx="359">
                  <c:v>0.12189999999999998</c:v>
                </c:pt>
                <c:pt idx="360">
                  <c:v>0.12160000000000008</c:v>
                </c:pt>
                <c:pt idx="361">
                  <c:v>0.1174</c:v>
                </c:pt>
                <c:pt idx="362">
                  <c:v>0.10980000000000002</c:v>
                </c:pt>
                <c:pt idx="363">
                  <c:v>0.10960000000000009</c:v>
                </c:pt>
                <c:pt idx="364">
                  <c:v>0.1164</c:v>
                </c:pt>
                <c:pt idx="365">
                  <c:v>0.11599999999999998</c:v>
                </c:pt>
                <c:pt idx="366">
                  <c:v>0.1128999999999999</c:v>
                </c:pt>
                <c:pt idx="367">
                  <c:v>0.10990000000000008</c:v>
                </c:pt>
                <c:pt idx="368">
                  <c:v>0.11210000000000002</c:v>
                </c:pt>
                <c:pt idx="369">
                  <c:v>0.10510000000000008</c:v>
                </c:pt>
                <c:pt idx="370">
                  <c:v>0.1022000000000001</c:v>
                </c:pt>
                <c:pt idx="371">
                  <c:v>0.10199999999999998</c:v>
                </c:pt>
                <c:pt idx="372">
                  <c:v>0.1024</c:v>
                </c:pt>
                <c:pt idx="373">
                  <c:v>0.10150000000000002</c:v>
                </c:pt>
                <c:pt idx="374">
                  <c:v>0.10439999999999998</c:v>
                </c:pt>
                <c:pt idx="375">
                  <c:v>0.10630000000000002</c:v>
                </c:pt>
                <c:pt idx="376">
                  <c:v>0.10650000000000008</c:v>
                </c:pt>
                <c:pt idx="377">
                  <c:v>0.10859999999999999</c:v>
                </c:pt>
                <c:pt idx="378">
                  <c:v>0.11220000000000002</c:v>
                </c:pt>
                <c:pt idx="379">
                  <c:v>0.1119</c:v>
                </c:pt>
                <c:pt idx="380">
                  <c:v>0.1119</c:v>
                </c:pt>
                <c:pt idx="381">
                  <c:v>0.11199999999999995</c:v>
                </c:pt>
                <c:pt idx="382">
                  <c:v>0.1108</c:v>
                </c:pt>
                <c:pt idx="383">
                  <c:v>0.1106</c:v>
                </c:pt>
                <c:pt idx="384">
                  <c:v>0.11109999999999998</c:v>
                </c:pt>
                <c:pt idx="385">
                  <c:v>0.11269999999999998</c:v>
                </c:pt>
                <c:pt idx="386">
                  <c:v>0.1125</c:v>
                </c:pt>
                <c:pt idx="387">
                  <c:v>0.1124</c:v>
                </c:pt>
                <c:pt idx="388">
                  <c:v>0.1116</c:v>
                </c:pt>
                <c:pt idx="389">
                  <c:v>0.1115</c:v>
                </c:pt>
                <c:pt idx="390">
                  <c:v>0.10880000000000002</c:v>
                </c:pt>
                <c:pt idx="391">
                  <c:v>0.10660000000000008</c:v>
                </c:pt>
                <c:pt idx="392">
                  <c:v>0.1072000000000001</c:v>
                </c:pt>
                <c:pt idx="393">
                  <c:v>0.10619999999999999</c:v>
                </c:pt>
                <c:pt idx="394">
                  <c:v>0.10520000000000009</c:v>
                </c:pt>
                <c:pt idx="395">
                  <c:v>0.10529999999999999</c:v>
                </c:pt>
                <c:pt idx="396">
                  <c:v>0.10320000000000008</c:v>
                </c:pt>
                <c:pt idx="397">
                  <c:v>0.10650000000000008</c:v>
                </c:pt>
                <c:pt idx="398">
                  <c:v>0.11169999999999998</c:v>
                </c:pt>
                <c:pt idx="399">
                  <c:v>0.11570000000000008</c:v>
                </c:pt>
                <c:pt idx="400">
                  <c:v>0.11699999999999998</c:v>
                </c:pt>
                <c:pt idx="401">
                  <c:v>0.11609999999999998</c:v>
                </c:pt>
                <c:pt idx="402">
                  <c:v>0.11449999999999998</c:v>
                </c:pt>
                <c:pt idx="403">
                  <c:v>0.11449999999999998</c:v>
                </c:pt>
                <c:pt idx="404">
                  <c:v>0.11560000000000002</c:v>
                </c:pt>
                <c:pt idx="405">
                  <c:v>0.1168</c:v>
                </c:pt>
                <c:pt idx="406">
                  <c:v>0.11310000000000002</c:v>
                </c:pt>
                <c:pt idx="407">
                  <c:v>0.1105</c:v>
                </c:pt>
                <c:pt idx="408">
                  <c:v>0.11470000000000002</c:v>
                </c:pt>
                <c:pt idx="409">
                  <c:v>0.1144</c:v>
                </c:pt>
                <c:pt idx="410">
                  <c:v>0.1134</c:v>
                </c:pt>
                <c:pt idx="411">
                  <c:v>0.11520000000000002</c:v>
                </c:pt>
                <c:pt idx="412">
                  <c:v>0.1128</c:v>
                </c:pt>
                <c:pt idx="413">
                  <c:v>0.1134</c:v>
                </c:pt>
                <c:pt idx="414">
                  <c:v>0.1080000000000001</c:v>
                </c:pt>
                <c:pt idx="415">
                  <c:v>0.10279999999999999</c:v>
                </c:pt>
                <c:pt idx="416">
                  <c:v>0.10310000000000002</c:v>
                </c:pt>
                <c:pt idx="417">
                  <c:v>0.10410000000000008</c:v>
                </c:pt>
                <c:pt idx="418">
                  <c:v>0.10490000000000002</c:v>
                </c:pt>
                <c:pt idx="419">
                  <c:v>0.1104</c:v>
                </c:pt>
                <c:pt idx="420">
                  <c:v>0.11359999999999998</c:v>
                </c:pt>
                <c:pt idx="421">
                  <c:v>0.11269999999999998</c:v>
                </c:pt>
                <c:pt idx="422">
                  <c:v>0.11320000000000002</c:v>
                </c:pt>
                <c:pt idx="423">
                  <c:v>0.11410000000000002</c:v>
                </c:pt>
                <c:pt idx="424">
                  <c:v>0.1133</c:v>
                </c:pt>
                <c:pt idx="425">
                  <c:v>0.1134</c:v>
                </c:pt>
                <c:pt idx="426">
                  <c:v>0.11349999999999998</c:v>
                </c:pt>
                <c:pt idx="427">
                  <c:v>0.11320000000000002</c:v>
                </c:pt>
                <c:pt idx="428">
                  <c:v>0.11420000000000002</c:v>
                </c:pt>
                <c:pt idx="429">
                  <c:v>0.11470000000000002</c:v>
                </c:pt>
                <c:pt idx="430">
                  <c:v>0.11380000000000001</c:v>
                </c:pt>
                <c:pt idx="431">
                  <c:v>0.1148</c:v>
                </c:pt>
                <c:pt idx="432">
                  <c:v>0.11349999999999998</c:v>
                </c:pt>
                <c:pt idx="433">
                  <c:v>0.11349999999999998</c:v>
                </c:pt>
                <c:pt idx="434">
                  <c:v>0.11349999999999998</c:v>
                </c:pt>
                <c:pt idx="435">
                  <c:v>0.11359999999999998</c:v>
                </c:pt>
                <c:pt idx="436">
                  <c:v>0.113</c:v>
                </c:pt>
                <c:pt idx="437">
                  <c:v>0.114</c:v>
                </c:pt>
                <c:pt idx="438">
                  <c:v>0.10900000000000008</c:v>
                </c:pt>
                <c:pt idx="439">
                  <c:v>0.11460000000000002</c:v>
                </c:pt>
                <c:pt idx="440">
                  <c:v>0.11380000000000001</c:v>
                </c:pt>
                <c:pt idx="441">
                  <c:v>0.1153</c:v>
                </c:pt>
                <c:pt idx="442">
                  <c:v>0.11520000000000002</c:v>
                </c:pt>
                <c:pt idx="443">
                  <c:v>0.1148</c:v>
                </c:pt>
                <c:pt idx="444">
                  <c:v>0.11620000000000008</c:v>
                </c:pt>
                <c:pt idx="445">
                  <c:v>0.1159</c:v>
                </c:pt>
                <c:pt idx="446">
                  <c:v>0.1158</c:v>
                </c:pt>
                <c:pt idx="447">
                  <c:v>0.1159</c:v>
                </c:pt>
                <c:pt idx="448">
                  <c:v>0.11420000000000002</c:v>
                </c:pt>
                <c:pt idx="449">
                  <c:v>0.11550000000000002</c:v>
                </c:pt>
                <c:pt idx="450">
                  <c:v>0.11269999999999998</c:v>
                </c:pt>
                <c:pt idx="451">
                  <c:v>0.11470000000000002</c:v>
                </c:pt>
                <c:pt idx="452">
                  <c:v>0.11420000000000002</c:v>
                </c:pt>
                <c:pt idx="453">
                  <c:v>0.11310000000000002</c:v>
                </c:pt>
                <c:pt idx="454">
                  <c:v>0.11230000000000001</c:v>
                </c:pt>
                <c:pt idx="455">
                  <c:v>0.111</c:v>
                </c:pt>
                <c:pt idx="456">
                  <c:v>0.10859999999999999</c:v>
                </c:pt>
                <c:pt idx="457">
                  <c:v>0.11</c:v>
                </c:pt>
                <c:pt idx="458">
                  <c:v>0.11449999999999998</c:v>
                </c:pt>
                <c:pt idx="459">
                  <c:v>0.11779999999999999</c:v>
                </c:pt>
                <c:pt idx="460">
                  <c:v>0.11320000000000002</c:v>
                </c:pt>
                <c:pt idx="461">
                  <c:v>0.11550000000000002</c:v>
                </c:pt>
                <c:pt idx="462">
                  <c:v>0.11509999999999998</c:v>
                </c:pt>
                <c:pt idx="463">
                  <c:v>0.1149</c:v>
                </c:pt>
                <c:pt idx="464">
                  <c:v>0.1144</c:v>
                </c:pt>
                <c:pt idx="465">
                  <c:v>0.1124</c:v>
                </c:pt>
                <c:pt idx="466">
                  <c:v>0.11370000000000002</c:v>
                </c:pt>
                <c:pt idx="467">
                  <c:v>0.11320000000000002</c:v>
                </c:pt>
                <c:pt idx="468">
                  <c:v>0.11210000000000002</c:v>
                </c:pt>
                <c:pt idx="469">
                  <c:v>0.1106</c:v>
                </c:pt>
                <c:pt idx="470">
                  <c:v>0.10890000000000002</c:v>
                </c:pt>
                <c:pt idx="471">
                  <c:v>0.10869999999999999</c:v>
                </c:pt>
                <c:pt idx="472">
                  <c:v>0.1114</c:v>
                </c:pt>
                <c:pt idx="473">
                  <c:v>0.1080000000000001</c:v>
                </c:pt>
                <c:pt idx="474">
                  <c:v>0.1109</c:v>
                </c:pt>
                <c:pt idx="475">
                  <c:v>0.1105</c:v>
                </c:pt>
                <c:pt idx="476">
                  <c:v>7.7600000000000002E-2</c:v>
                </c:pt>
                <c:pt idx="477">
                  <c:v>0.10880000000000002</c:v>
                </c:pt>
                <c:pt idx="478">
                  <c:v>0.10929999999999999</c:v>
                </c:pt>
                <c:pt idx="479">
                  <c:v>0.1105</c:v>
                </c:pt>
                <c:pt idx="480">
                  <c:v>0.11070000000000002</c:v>
                </c:pt>
                <c:pt idx="481">
                  <c:v>0.10980000000000002</c:v>
                </c:pt>
                <c:pt idx="482">
                  <c:v>0.1103</c:v>
                </c:pt>
                <c:pt idx="483">
                  <c:v>0.1105</c:v>
                </c:pt>
                <c:pt idx="484">
                  <c:v>0.11</c:v>
                </c:pt>
                <c:pt idx="485">
                  <c:v>0.1101</c:v>
                </c:pt>
                <c:pt idx="486">
                  <c:v>0.10970000000000013</c:v>
                </c:pt>
                <c:pt idx="487">
                  <c:v>0.1103</c:v>
                </c:pt>
                <c:pt idx="488">
                  <c:v>0.1101</c:v>
                </c:pt>
                <c:pt idx="489">
                  <c:v>0.1109</c:v>
                </c:pt>
                <c:pt idx="490">
                  <c:v>0.1104</c:v>
                </c:pt>
                <c:pt idx="491">
                  <c:v>0.11119999999999998</c:v>
                </c:pt>
                <c:pt idx="492">
                  <c:v>0.10920000000000012</c:v>
                </c:pt>
                <c:pt idx="493">
                  <c:v>0.10670000000000009</c:v>
                </c:pt>
                <c:pt idx="494">
                  <c:v>0.10929999999999999</c:v>
                </c:pt>
                <c:pt idx="495">
                  <c:v>0.10949999999999999</c:v>
                </c:pt>
                <c:pt idx="496">
                  <c:v>0.1082000000000001</c:v>
                </c:pt>
                <c:pt idx="497">
                  <c:v>0.10660000000000008</c:v>
                </c:pt>
                <c:pt idx="498">
                  <c:v>0.10500000000000002</c:v>
                </c:pt>
                <c:pt idx="499">
                  <c:v>0.1082000000000001</c:v>
                </c:pt>
                <c:pt idx="500">
                  <c:v>0.10679999999999999</c:v>
                </c:pt>
                <c:pt idx="501">
                  <c:v>0.10730000000000002</c:v>
                </c:pt>
                <c:pt idx="502">
                  <c:v>0.1072000000000001</c:v>
                </c:pt>
                <c:pt idx="503">
                  <c:v>0.10859999999999999</c:v>
                </c:pt>
                <c:pt idx="504">
                  <c:v>0.1104</c:v>
                </c:pt>
                <c:pt idx="505">
                  <c:v>0.10929999999999999</c:v>
                </c:pt>
                <c:pt idx="506">
                  <c:v>0.10990000000000008</c:v>
                </c:pt>
                <c:pt idx="507">
                  <c:v>0.10910000000000009</c:v>
                </c:pt>
                <c:pt idx="508">
                  <c:v>0.10880000000000002</c:v>
                </c:pt>
                <c:pt idx="509">
                  <c:v>0.1101</c:v>
                </c:pt>
                <c:pt idx="510">
                  <c:v>0.1101</c:v>
                </c:pt>
                <c:pt idx="511">
                  <c:v>0.1082000000000001</c:v>
                </c:pt>
                <c:pt idx="512">
                  <c:v>0.10869999999999999</c:v>
                </c:pt>
                <c:pt idx="513">
                  <c:v>0.10890000000000002</c:v>
                </c:pt>
                <c:pt idx="514">
                  <c:v>0.10980000000000002</c:v>
                </c:pt>
                <c:pt idx="515">
                  <c:v>0.10830000000000002</c:v>
                </c:pt>
                <c:pt idx="516">
                  <c:v>0.10880000000000002</c:v>
                </c:pt>
                <c:pt idx="517">
                  <c:v>0.10869999999999999</c:v>
                </c:pt>
                <c:pt idx="518">
                  <c:v>0.10929999999999999</c:v>
                </c:pt>
                <c:pt idx="519">
                  <c:v>0.10960000000000009</c:v>
                </c:pt>
                <c:pt idx="520">
                  <c:v>0.1108</c:v>
                </c:pt>
                <c:pt idx="521">
                  <c:v>0.10990000000000008</c:v>
                </c:pt>
                <c:pt idx="522">
                  <c:v>0.10940000000000008</c:v>
                </c:pt>
                <c:pt idx="523">
                  <c:v>0.1080000000000001</c:v>
                </c:pt>
                <c:pt idx="524">
                  <c:v>0.1082000000000001</c:v>
                </c:pt>
                <c:pt idx="525">
                  <c:v>0.10730000000000002</c:v>
                </c:pt>
                <c:pt idx="526">
                  <c:v>0.10660000000000008</c:v>
                </c:pt>
                <c:pt idx="527">
                  <c:v>0.10750000000000008</c:v>
                </c:pt>
                <c:pt idx="528">
                  <c:v>0.1106</c:v>
                </c:pt>
                <c:pt idx="529">
                  <c:v>0.11169999999999998</c:v>
                </c:pt>
                <c:pt idx="530">
                  <c:v>0.1109</c:v>
                </c:pt>
                <c:pt idx="531">
                  <c:v>0.1114</c:v>
                </c:pt>
                <c:pt idx="532">
                  <c:v>0.11310000000000002</c:v>
                </c:pt>
                <c:pt idx="533">
                  <c:v>0.1103</c:v>
                </c:pt>
                <c:pt idx="534">
                  <c:v>0.10560000000000008</c:v>
                </c:pt>
                <c:pt idx="535">
                  <c:v>0.10410000000000008</c:v>
                </c:pt>
                <c:pt idx="536">
                  <c:v>0.10779999999999999</c:v>
                </c:pt>
                <c:pt idx="537">
                  <c:v>0.10850000000000008</c:v>
                </c:pt>
                <c:pt idx="538">
                  <c:v>0.10859999999999999</c:v>
                </c:pt>
                <c:pt idx="539">
                  <c:v>0.1080000000000001</c:v>
                </c:pt>
                <c:pt idx="540">
                  <c:v>0.10769999999999999</c:v>
                </c:pt>
              </c:numCache>
            </c:numRef>
          </c:val>
        </c:ser>
        <c:ser>
          <c:idx val="1"/>
          <c:order val="1"/>
          <c:tx>
            <c:strRef>
              <c:f>final!$C$1</c:f>
              <c:strCache>
                <c:ptCount val="1"/>
                <c:pt idx="0">
                  <c:v>Депозитные операции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final!$C$2:$C$801</c:f>
              <c:numCache>
                <c:formatCode>0.0%</c:formatCode>
                <c:ptCount val="800"/>
                <c:pt idx="0">
                  <c:v>4.5000000000000012E-2</c:v>
                </c:pt>
                <c:pt idx="1">
                  <c:v>4.5000000000000012E-2</c:v>
                </c:pt>
                <c:pt idx="2">
                  <c:v>4.5000000000000012E-2</c:v>
                </c:pt>
                <c:pt idx="3">
                  <c:v>4.5000000000000012E-2</c:v>
                </c:pt>
                <c:pt idx="4">
                  <c:v>4.5000000000000012E-2</c:v>
                </c:pt>
                <c:pt idx="5">
                  <c:v>4.5000000000000012E-2</c:v>
                </c:pt>
                <c:pt idx="6">
                  <c:v>4.5000000000000012E-2</c:v>
                </c:pt>
                <c:pt idx="7">
                  <c:v>4.5000000000000012E-2</c:v>
                </c:pt>
                <c:pt idx="8">
                  <c:v>4.5000000000000012E-2</c:v>
                </c:pt>
                <c:pt idx="9">
                  <c:v>4.5000000000000012E-2</c:v>
                </c:pt>
                <c:pt idx="10">
                  <c:v>4.5000000000000012E-2</c:v>
                </c:pt>
                <c:pt idx="11">
                  <c:v>4.5000000000000012E-2</c:v>
                </c:pt>
                <c:pt idx="12">
                  <c:v>4.5000000000000012E-2</c:v>
                </c:pt>
                <c:pt idx="13">
                  <c:v>4.5000000000000012E-2</c:v>
                </c:pt>
                <c:pt idx="14">
                  <c:v>4.5000000000000012E-2</c:v>
                </c:pt>
                <c:pt idx="15">
                  <c:v>4.5000000000000012E-2</c:v>
                </c:pt>
                <c:pt idx="16">
                  <c:v>4.5000000000000012E-2</c:v>
                </c:pt>
                <c:pt idx="17">
                  <c:v>4.5000000000000012E-2</c:v>
                </c:pt>
                <c:pt idx="18">
                  <c:v>4.5000000000000012E-2</c:v>
                </c:pt>
                <c:pt idx="19">
                  <c:v>4.5000000000000012E-2</c:v>
                </c:pt>
                <c:pt idx="20">
                  <c:v>6.0000000000000032E-2</c:v>
                </c:pt>
                <c:pt idx="21">
                  <c:v>6.0000000000000032E-2</c:v>
                </c:pt>
                <c:pt idx="22">
                  <c:v>6.0000000000000032E-2</c:v>
                </c:pt>
                <c:pt idx="23">
                  <c:v>6.0000000000000032E-2</c:v>
                </c:pt>
                <c:pt idx="24">
                  <c:v>6.0000000000000032E-2</c:v>
                </c:pt>
                <c:pt idx="25">
                  <c:v>6.0000000000000032E-2</c:v>
                </c:pt>
                <c:pt idx="26">
                  <c:v>6.0000000000000032E-2</c:v>
                </c:pt>
                <c:pt idx="27">
                  <c:v>6.0000000000000032E-2</c:v>
                </c:pt>
                <c:pt idx="28">
                  <c:v>6.0000000000000032E-2</c:v>
                </c:pt>
                <c:pt idx="29">
                  <c:v>6.0000000000000032E-2</c:v>
                </c:pt>
                <c:pt idx="30">
                  <c:v>6.0000000000000032E-2</c:v>
                </c:pt>
                <c:pt idx="31">
                  <c:v>6.0000000000000032E-2</c:v>
                </c:pt>
                <c:pt idx="32">
                  <c:v>6.0000000000000032E-2</c:v>
                </c:pt>
                <c:pt idx="33">
                  <c:v>6.0000000000000032E-2</c:v>
                </c:pt>
                <c:pt idx="34">
                  <c:v>6.0000000000000032E-2</c:v>
                </c:pt>
                <c:pt idx="35">
                  <c:v>6.0000000000000032E-2</c:v>
                </c:pt>
                <c:pt idx="36">
                  <c:v>6.0000000000000032E-2</c:v>
                </c:pt>
                <c:pt idx="37">
                  <c:v>6.0000000000000032E-2</c:v>
                </c:pt>
                <c:pt idx="38">
                  <c:v>6.0000000000000032E-2</c:v>
                </c:pt>
                <c:pt idx="39">
                  <c:v>6.0000000000000032E-2</c:v>
                </c:pt>
                <c:pt idx="40">
                  <c:v>6.0000000000000032E-2</c:v>
                </c:pt>
                <c:pt idx="41">
                  <c:v>6.0000000000000032E-2</c:v>
                </c:pt>
                <c:pt idx="42">
                  <c:v>6.0000000000000032E-2</c:v>
                </c:pt>
                <c:pt idx="43">
                  <c:v>6.0000000000000032E-2</c:v>
                </c:pt>
                <c:pt idx="44">
                  <c:v>6.0000000000000032E-2</c:v>
                </c:pt>
                <c:pt idx="45">
                  <c:v>6.0000000000000032E-2</c:v>
                </c:pt>
                <c:pt idx="46">
                  <c:v>6.0000000000000032E-2</c:v>
                </c:pt>
                <c:pt idx="47">
                  <c:v>6.0000000000000032E-2</c:v>
                </c:pt>
                <c:pt idx="48">
                  <c:v>6.0000000000000032E-2</c:v>
                </c:pt>
                <c:pt idx="49">
                  <c:v>6.0000000000000032E-2</c:v>
                </c:pt>
                <c:pt idx="50">
                  <c:v>6.0000000000000032E-2</c:v>
                </c:pt>
                <c:pt idx="51">
                  <c:v>6.0000000000000032E-2</c:v>
                </c:pt>
                <c:pt idx="52">
                  <c:v>6.0000000000000032E-2</c:v>
                </c:pt>
                <c:pt idx="53">
                  <c:v>6.0000000000000032E-2</c:v>
                </c:pt>
                <c:pt idx="54">
                  <c:v>6.0000000000000032E-2</c:v>
                </c:pt>
                <c:pt idx="55">
                  <c:v>6.0000000000000032E-2</c:v>
                </c:pt>
                <c:pt idx="56">
                  <c:v>6.0000000000000032E-2</c:v>
                </c:pt>
                <c:pt idx="57">
                  <c:v>6.0000000000000032E-2</c:v>
                </c:pt>
                <c:pt idx="58">
                  <c:v>6.0000000000000032E-2</c:v>
                </c:pt>
                <c:pt idx="59">
                  <c:v>6.5000000000000002E-2</c:v>
                </c:pt>
                <c:pt idx="60">
                  <c:v>6.5000000000000002E-2</c:v>
                </c:pt>
                <c:pt idx="61">
                  <c:v>6.5000000000000002E-2</c:v>
                </c:pt>
                <c:pt idx="62">
                  <c:v>6.5000000000000002E-2</c:v>
                </c:pt>
                <c:pt idx="63">
                  <c:v>6.5000000000000002E-2</c:v>
                </c:pt>
                <c:pt idx="64">
                  <c:v>6.5000000000000002E-2</c:v>
                </c:pt>
                <c:pt idx="65">
                  <c:v>6.5000000000000002E-2</c:v>
                </c:pt>
                <c:pt idx="66">
                  <c:v>6.5000000000000002E-2</c:v>
                </c:pt>
                <c:pt idx="67">
                  <c:v>6.5000000000000002E-2</c:v>
                </c:pt>
                <c:pt idx="68">
                  <c:v>6.5000000000000002E-2</c:v>
                </c:pt>
                <c:pt idx="69">
                  <c:v>6.5000000000000002E-2</c:v>
                </c:pt>
                <c:pt idx="70">
                  <c:v>6.5000000000000002E-2</c:v>
                </c:pt>
                <c:pt idx="71">
                  <c:v>6.5000000000000002E-2</c:v>
                </c:pt>
                <c:pt idx="72">
                  <c:v>6.5000000000000002E-2</c:v>
                </c:pt>
                <c:pt idx="73">
                  <c:v>6.5000000000000002E-2</c:v>
                </c:pt>
                <c:pt idx="74">
                  <c:v>6.5000000000000002E-2</c:v>
                </c:pt>
                <c:pt idx="75">
                  <c:v>6.5000000000000002E-2</c:v>
                </c:pt>
                <c:pt idx="76">
                  <c:v>6.5000000000000002E-2</c:v>
                </c:pt>
                <c:pt idx="77">
                  <c:v>6.5000000000000002E-2</c:v>
                </c:pt>
                <c:pt idx="78">
                  <c:v>6.5000000000000002E-2</c:v>
                </c:pt>
                <c:pt idx="79">
                  <c:v>6.5000000000000002E-2</c:v>
                </c:pt>
                <c:pt idx="80">
                  <c:v>6.5000000000000002E-2</c:v>
                </c:pt>
                <c:pt idx="81">
                  <c:v>6.5000000000000002E-2</c:v>
                </c:pt>
                <c:pt idx="82">
                  <c:v>6.5000000000000002E-2</c:v>
                </c:pt>
                <c:pt idx="83">
                  <c:v>6.5000000000000002E-2</c:v>
                </c:pt>
                <c:pt idx="84">
                  <c:v>6.5000000000000002E-2</c:v>
                </c:pt>
                <c:pt idx="85">
                  <c:v>6.5000000000000002E-2</c:v>
                </c:pt>
                <c:pt idx="86">
                  <c:v>6.5000000000000002E-2</c:v>
                </c:pt>
                <c:pt idx="87">
                  <c:v>6.5000000000000002E-2</c:v>
                </c:pt>
                <c:pt idx="88">
                  <c:v>6.5000000000000002E-2</c:v>
                </c:pt>
                <c:pt idx="89">
                  <c:v>6.5000000000000002E-2</c:v>
                </c:pt>
                <c:pt idx="90">
                  <c:v>6.5000000000000002E-2</c:v>
                </c:pt>
                <c:pt idx="91">
                  <c:v>6.5000000000000002E-2</c:v>
                </c:pt>
                <c:pt idx="92">
                  <c:v>6.5000000000000002E-2</c:v>
                </c:pt>
                <c:pt idx="93">
                  <c:v>6.5000000000000002E-2</c:v>
                </c:pt>
                <c:pt idx="94">
                  <c:v>6.5000000000000002E-2</c:v>
                </c:pt>
                <c:pt idx="95">
                  <c:v>6.5000000000000002E-2</c:v>
                </c:pt>
                <c:pt idx="96">
                  <c:v>6.5000000000000002E-2</c:v>
                </c:pt>
                <c:pt idx="97">
                  <c:v>6.5000000000000002E-2</c:v>
                </c:pt>
                <c:pt idx="98">
                  <c:v>6.5000000000000002E-2</c:v>
                </c:pt>
                <c:pt idx="99">
                  <c:v>6.5000000000000002E-2</c:v>
                </c:pt>
                <c:pt idx="100">
                  <c:v>6.5000000000000002E-2</c:v>
                </c:pt>
                <c:pt idx="101">
                  <c:v>6.5000000000000002E-2</c:v>
                </c:pt>
                <c:pt idx="102">
                  <c:v>6.5000000000000002E-2</c:v>
                </c:pt>
                <c:pt idx="103">
                  <c:v>6.5000000000000002E-2</c:v>
                </c:pt>
                <c:pt idx="104">
                  <c:v>6.5000000000000002E-2</c:v>
                </c:pt>
                <c:pt idx="105">
                  <c:v>6.5000000000000002E-2</c:v>
                </c:pt>
                <c:pt idx="106">
                  <c:v>6.5000000000000002E-2</c:v>
                </c:pt>
                <c:pt idx="107">
                  <c:v>6.5000000000000002E-2</c:v>
                </c:pt>
                <c:pt idx="108">
                  <c:v>6.5000000000000002E-2</c:v>
                </c:pt>
                <c:pt idx="109">
                  <c:v>6.5000000000000002E-2</c:v>
                </c:pt>
                <c:pt idx="110">
                  <c:v>6.5000000000000002E-2</c:v>
                </c:pt>
                <c:pt idx="111">
                  <c:v>6.5000000000000002E-2</c:v>
                </c:pt>
                <c:pt idx="112">
                  <c:v>6.5000000000000002E-2</c:v>
                </c:pt>
                <c:pt idx="113">
                  <c:v>6.5000000000000002E-2</c:v>
                </c:pt>
                <c:pt idx="114">
                  <c:v>6.5000000000000002E-2</c:v>
                </c:pt>
                <c:pt idx="115">
                  <c:v>6.5000000000000002E-2</c:v>
                </c:pt>
                <c:pt idx="116">
                  <c:v>6.5000000000000002E-2</c:v>
                </c:pt>
                <c:pt idx="117">
                  <c:v>6.5000000000000002E-2</c:v>
                </c:pt>
                <c:pt idx="118">
                  <c:v>6.5000000000000002E-2</c:v>
                </c:pt>
                <c:pt idx="119">
                  <c:v>7.0000000000000021E-2</c:v>
                </c:pt>
                <c:pt idx="120">
                  <c:v>7.0000000000000021E-2</c:v>
                </c:pt>
                <c:pt idx="121">
                  <c:v>7.0000000000000021E-2</c:v>
                </c:pt>
                <c:pt idx="122">
                  <c:v>7.0000000000000021E-2</c:v>
                </c:pt>
                <c:pt idx="123">
                  <c:v>7.0000000000000021E-2</c:v>
                </c:pt>
                <c:pt idx="124">
                  <c:v>7.0000000000000021E-2</c:v>
                </c:pt>
                <c:pt idx="125">
                  <c:v>7.0000000000000021E-2</c:v>
                </c:pt>
                <c:pt idx="126">
                  <c:v>7.0000000000000021E-2</c:v>
                </c:pt>
                <c:pt idx="127">
                  <c:v>7.0000000000000021E-2</c:v>
                </c:pt>
                <c:pt idx="128">
                  <c:v>7.0000000000000021E-2</c:v>
                </c:pt>
                <c:pt idx="129">
                  <c:v>7.0000000000000021E-2</c:v>
                </c:pt>
                <c:pt idx="130">
                  <c:v>7.0000000000000021E-2</c:v>
                </c:pt>
                <c:pt idx="131">
                  <c:v>7.0000000000000021E-2</c:v>
                </c:pt>
                <c:pt idx="132">
                  <c:v>7.0000000000000021E-2</c:v>
                </c:pt>
                <c:pt idx="133">
                  <c:v>7.0000000000000021E-2</c:v>
                </c:pt>
                <c:pt idx="134">
                  <c:v>7.0000000000000021E-2</c:v>
                </c:pt>
                <c:pt idx="135">
                  <c:v>7.0000000000000021E-2</c:v>
                </c:pt>
                <c:pt idx="136">
                  <c:v>7.0000000000000021E-2</c:v>
                </c:pt>
                <c:pt idx="137">
                  <c:v>7.0000000000000021E-2</c:v>
                </c:pt>
                <c:pt idx="138">
                  <c:v>7.0000000000000021E-2</c:v>
                </c:pt>
                <c:pt idx="139">
                  <c:v>7.0000000000000021E-2</c:v>
                </c:pt>
                <c:pt idx="140">
                  <c:v>7.0000000000000021E-2</c:v>
                </c:pt>
                <c:pt idx="141">
                  <c:v>7.0000000000000021E-2</c:v>
                </c:pt>
                <c:pt idx="142">
                  <c:v>7.0000000000000021E-2</c:v>
                </c:pt>
                <c:pt idx="143">
                  <c:v>7.0000000000000021E-2</c:v>
                </c:pt>
                <c:pt idx="144">
                  <c:v>7.0000000000000021E-2</c:v>
                </c:pt>
                <c:pt idx="145">
                  <c:v>7.0000000000000021E-2</c:v>
                </c:pt>
                <c:pt idx="146">
                  <c:v>7.0000000000000021E-2</c:v>
                </c:pt>
                <c:pt idx="147">
                  <c:v>7.0000000000000021E-2</c:v>
                </c:pt>
                <c:pt idx="148">
                  <c:v>7.0000000000000021E-2</c:v>
                </c:pt>
                <c:pt idx="149">
                  <c:v>7.0000000000000021E-2</c:v>
                </c:pt>
                <c:pt idx="150">
                  <c:v>7.0000000000000021E-2</c:v>
                </c:pt>
                <c:pt idx="151">
                  <c:v>7.0000000000000021E-2</c:v>
                </c:pt>
                <c:pt idx="152">
                  <c:v>7.0000000000000021E-2</c:v>
                </c:pt>
                <c:pt idx="153">
                  <c:v>7.0000000000000021E-2</c:v>
                </c:pt>
                <c:pt idx="154">
                  <c:v>7.0000000000000021E-2</c:v>
                </c:pt>
                <c:pt idx="155">
                  <c:v>7.0000000000000021E-2</c:v>
                </c:pt>
                <c:pt idx="156">
                  <c:v>7.0000000000000021E-2</c:v>
                </c:pt>
                <c:pt idx="157">
                  <c:v>7.0000000000000021E-2</c:v>
                </c:pt>
                <c:pt idx="158">
                  <c:v>7.0000000000000021E-2</c:v>
                </c:pt>
                <c:pt idx="159">
                  <c:v>7.0000000000000021E-2</c:v>
                </c:pt>
                <c:pt idx="160">
                  <c:v>7.0000000000000021E-2</c:v>
                </c:pt>
                <c:pt idx="161">
                  <c:v>7.0000000000000021E-2</c:v>
                </c:pt>
                <c:pt idx="162">
                  <c:v>7.0000000000000021E-2</c:v>
                </c:pt>
                <c:pt idx="163">
                  <c:v>7.0000000000000021E-2</c:v>
                </c:pt>
                <c:pt idx="164">
                  <c:v>7.0000000000000021E-2</c:v>
                </c:pt>
                <c:pt idx="165">
                  <c:v>7.0000000000000021E-2</c:v>
                </c:pt>
                <c:pt idx="166">
                  <c:v>7.0000000000000021E-2</c:v>
                </c:pt>
                <c:pt idx="167">
                  <c:v>7.0000000000000021E-2</c:v>
                </c:pt>
                <c:pt idx="168">
                  <c:v>7.0000000000000021E-2</c:v>
                </c:pt>
                <c:pt idx="169">
                  <c:v>7.0000000000000021E-2</c:v>
                </c:pt>
                <c:pt idx="170">
                  <c:v>7.0000000000000021E-2</c:v>
                </c:pt>
                <c:pt idx="171">
                  <c:v>7.0000000000000021E-2</c:v>
                </c:pt>
                <c:pt idx="172">
                  <c:v>7.0000000000000021E-2</c:v>
                </c:pt>
                <c:pt idx="173">
                  <c:v>7.0000000000000021E-2</c:v>
                </c:pt>
                <c:pt idx="174">
                  <c:v>7.0000000000000021E-2</c:v>
                </c:pt>
                <c:pt idx="175">
                  <c:v>7.0000000000000021E-2</c:v>
                </c:pt>
                <c:pt idx="176">
                  <c:v>7.0000000000000021E-2</c:v>
                </c:pt>
                <c:pt idx="177">
                  <c:v>7.0000000000000021E-2</c:v>
                </c:pt>
                <c:pt idx="178">
                  <c:v>7.0000000000000021E-2</c:v>
                </c:pt>
                <c:pt idx="179">
                  <c:v>7.0000000000000021E-2</c:v>
                </c:pt>
                <c:pt idx="180">
                  <c:v>7.0000000000000021E-2</c:v>
                </c:pt>
                <c:pt idx="181">
                  <c:v>7.0000000000000021E-2</c:v>
                </c:pt>
                <c:pt idx="182">
                  <c:v>7.0000000000000021E-2</c:v>
                </c:pt>
                <c:pt idx="183">
                  <c:v>7.0000000000000021E-2</c:v>
                </c:pt>
                <c:pt idx="184">
                  <c:v>7.0000000000000021E-2</c:v>
                </c:pt>
                <c:pt idx="185">
                  <c:v>7.0000000000000021E-2</c:v>
                </c:pt>
                <c:pt idx="186">
                  <c:v>7.0000000000000021E-2</c:v>
                </c:pt>
                <c:pt idx="187">
                  <c:v>7.0000000000000021E-2</c:v>
                </c:pt>
                <c:pt idx="188">
                  <c:v>7.0000000000000021E-2</c:v>
                </c:pt>
                <c:pt idx="189">
                  <c:v>8.5000000000000006E-2</c:v>
                </c:pt>
                <c:pt idx="190">
                  <c:v>8.5000000000000006E-2</c:v>
                </c:pt>
                <c:pt idx="191">
                  <c:v>8.5000000000000006E-2</c:v>
                </c:pt>
                <c:pt idx="192">
                  <c:v>8.5000000000000006E-2</c:v>
                </c:pt>
                <c:pt idx="193">
                  <c:v>8.5000000000000006E-2</c:v>
                </c:pt>
                <c:pt idx="194">
                  <c:v>8.5000000000000006E-2</c:v>
                </c:pt>
                <c:pt idx="195">
                  <c:v>8.5000000000000006E-2</c:v>
                </c:pt>
                <c:pt idx="196">
                  <c:v>8.5000000000000006E-2</c:v>
                </c:pt>
                <c:pt idx="197">
                  <c:v>8.5000000000000006E-2</c:v>
                </c:pt>
                <c:pt idx="198">
                  <c:v>8.5000000000000006E-2</c:v>
                </c:pt>
                <c:pt idx="199">
                  <c:v>8.5000000000000006E-2</c:v>
                </c:pt>
                <c:pt idx="200">
                  <c:v>8.5000000000000006E-2</c:v>
                </c:pt>
                <c:pt idx="201">
                  <c:v>8.5000000000000006E-2</c:v>
                </c:pt>
                <c:pt idx="202">
                  <c:v>8.5000000000000006E-2</c:v>
                </c:pt>
                <c:pt idx="203">
                  <c:v>8.5000000000000006E-2</c:v>
                </c:pt>
                <c:pt idx="204">
                  <c:v>8.5000000000000006E-2</c:v>
                </c:pt>
                <c:pt idx="205">
                  <c:v>8.5000000000000006E-2</c:v>
                </c:pt>
                <c:pt idx="206">
                  <c:v>8.5000000000000006E-2</c:v>
                </c:pt>
                <c:pt idx="207">
                  <c:v>8.5000000000000006E-2</c:v>
                </c:pt>
                <c:pt idx="208">
                  <c:v>8.5000000000000006E-2</c:v>
                </c:pt>
                <c:pt idx="209">
                  <c:v>8.5000000000000006E-2</c:v>
                </c:pt>
                <c:pt idx="210">
                  <c:v>8.5000000000000006E-2</c:v>
                </c:pt>
                <c:pt idx="211">
                  <c:v>8.5000000000000006E-2</c:v>
                </c:pt>
                <c:pt idx="212">
                  <c:v>8.5000000000000006E-2</c:v>
                </c:pt>
                <c:pt idx="213">
                  <c:v>8.5000000000000006E-2</c:v>
                </c:pt>
                <c:pt idx="214">
                  <c:v>8.5000000000000006E-2</c:v>
                </c:pt>
                <c:pt idx="215">
                  <c:v>8.5000000000000006E-2</c:v>
                </c:pt>
                <c:pt idx="216">
                  <c:v>9.5000000000000043E-2</c:v>
                </c:pt>
                <c:pt idx="217">
                  <c:v>9.5000000000000043E-2</c:v>
                </c:pt>
                <c:pt idx="218">
                  <c:v>0.16</c:v>
                </c:pt>
                <c:pt idx="219">
                  <c:v>0.16</c:v>
                </c:pt>
                <c:pt idx="220">
                  <c:v>0.16</c:v>
                </c:pt>
                <c:pt idx="221">
                  <c:v>0.16</c:v>
                </c:pt>
                <c:pt idx="222">
                  <c:v>0.16</c:v>
                </c:pt>
                <c:pt idx="223">
                  <c:v>0.16</c:v>
                </c:pt>
                <c:pt idx="224">
                  <c:v>0.16</c:v>
                </c:pt>
                <c:pt idx="225">
                  <c:v>0.16</c:v>
                </c:pt>
                <c:pt idx="226">
                  <c:v>0.16</c:v>
                </c:pt>
                <c:pt idx="227">
                  <c:v>0.16</c:v>
                </c:pt>
                <c:pt idx="228">
                  <c:v>0.16</c:v>
                </c:pt>
                <c:pt idx="229">
                  <c:v>0.16</c:v>
                </c:pt>
                <c:pt idx="230">
                  <c:v>0.16</c:v>
                </c:pt>
                <c:pt idx="231">
                  <c:v>0.16</c:v>
                </c:pt>
                <c:pt idx="232">
                  <c:v>0.16</c:v>
                </c:pt>
                <c:pt idx="233">
                  <c:v>0.16</c:v>
                </c:pt>
                <c:pt idx="234">
                  <c:v>0.16</c:v>
                </c:pt>
                <c:pt idx="235">
                  <c:v>0.16</c:v>
                </c:pt>
                <c:pt idx="236">
                  <c:v>0.16</c:v>
                </c:pt>
                <c:pt idx="237">
                  <c:v>0.16</c:v>
                </c:pt>
                <c:pt idx="238">
                  <c:v>0.16</c:v>
                </c:pt>
                <c:pt idx="239">
                  <c:v>0.16</c:v>
                </c:pt>
                <c:pt idx="240">
                  <c:v>0.16</c:v>
                </c:pt>
                <c:pt idx="241">
                  <c:v>0.16</c:v>
                </c:pt>
                <c:pt idx="242">
                  <c:v>0.16</c:v>
                </c:pt>
                <c:pt idx="243">
                  <c:v>0.16</c:v>
                </c:pt>
                <c:pt idx="244">
                  <c:v>0.16</c:v>
                </c:pt>
                <c:pt idx="245">
                  <c:v>0.14000000000000001</c:v>
                </c:pt>
                <c:pt idx="246">
                  <c:v>0.14000000000000001</c:v>
                </c:pt>
                <c:pt idx="247">
                  <c:v>0.14000000000000001</c:v>
                </c:pt>
                <c:pt idx="248">
                  <c:v>0.14000000000000001</c:v>
                </c:pt>
                <c:pt idx="249">
                  <c:v>0.14000000000000001</c:v>
                </c:pt>
                <c:pt idx="250">
                  <c:v>0.14000000000000001</c:v>
                </c:pt>
                <c:pt idx="251">
                  <c:v>0.14000000000000001</c:v>
                </c:pt>
                <c:pt idx="252">
                  <c:v>0.14000000000000001</c:v>
                </c:pt>
                <c:pt idx="253">
                  <c:v>0.14000000000000001</c:v>
                </c:pt>
                <c:pt idx="254">
                  <c:v>0.14000000000000001</c:v>
                </c:pt>
                <c:pt idx="255">
                  <c:v>0.14000000000000001</c:v>
                </c:pt>
                <c:pt idx="256">
                  <c:v>0.14000000000000001</c:v>
                </c:pt>
                <c:pt idx="257">
                  <c:v>0.14000000000000001</c:v>
                </c:pt>
                <c:pt idx="258">
                  <c:v>0.14000000000000001</c:v>
                </c:pt>
                <c:pt idx="259">
                  <c:v>0.14000000000000001</c:v>
                </c:pt>
                <c:pt idx="260">
                  <c:v>0.14000000000000001</c:v>
                </c:pt>
                <c:pt idx="261">
                  <c:v>0.14000000000000001</c:v>
                </c:pt>
                <c:pt idx="262">
                  <c:v>0.14000000000000001</c:v>
                </c:pt>
                <c:pt idx="263">
                  <c:v>0.14000000000000001</c:v>
                </c:pt>
                <c:pt idx="264">
                  <c:v>0.14000000000000001</c:v>
                </c:pt>
                <c:pt idx="265">
                  <c:v>0.14000000000000001</c:v>
                </c:pt>
                <c:pt idx="266">
                  <c:v>0.14000000000000001</c:v>
                </c:pt>
                <c:pt idx="267">
                  <c:v>0.14000000000000001</c:v>
                </c:pt>
                <c:pt idx="268">
                  <c:v>0.14000000000000001</c:v>
                </c:pt>
                <c:pt idx="269">
                  <c:v>0.14000000000000001</c:v>
                </c:pt>
                <c:pt idx="270">
                  <c:v>0.14000000000000001</c:v>
                </c:pt>
                <c:pt idx="271">
                  <c:v>0.14000000000000001</c:v>
                </c:pt>
                <c:pt idx="272">
                  <c:v>0.14000000000000001</c:v>
                </c:pt>
                <c:pt idx="273">
                  <c:v>0.13</c:v>
                </c:pt>
                <c:pt idx="274">
                  <c:v>0.13</c:v>
                </c:pt>
                <c:pt idx="275">
                  <c:v>0.13</c:v>
                </c:pt>
                <c:pt idx="276">
                  <c:v>0.13</c:v>
                </c:pt>
                <c:pt idx="277">
                  <c:v>0.13</c:v>
                </c:pt>
                <c:pt idx="278">
                  <c:v>0.13</c:v>
                </c:pt>
                <c:pt idx="279">
                  <c:v>0.13</c:v>
                </c:pt>
                <c:pt idx="280">
                  <c:v>0.13</c:v>
                </c:pt>
                <c:pt idx="281">
                  <c:v>0.13</c:v>
                </c:pt>
                <c:pt idx="282">
                  <c:v>0.13</c:v>
                </c:pt>
                <c:pt idx="283">
                  <c:v>0.13</c:v>
                </c:pt>
                <c:pt idx="284">
                  <c:v>0.13</c:v>
                </c:pt>
                <c:pt idx="285">
                  <c:v>0.13</c:v>
                </c:pt>
                <c:pt idx="286">
                  <c:v>0.13</c:v>
                </c:pt>
                <c:pt idx="287">
                  <c:v>0.13</c:v>
                </c:pt>
                <c:pt idx="288">
                  <c:v>0.13</c:v>
                </c:pt>
                <c:pt idx="289">
                  <c:v>0.13</c:v>
                </c:pt>
                <c:pt idx="290">
                  <c:v>0.13</c:v>
                </c:pt>
                <c:pt idx="291">
                  <c:v>0.13</c:v>
                </c:pt>
                <c:pt idx="292">
                  <c:v>0.13</c:v>
                </c:pt>
                <c:pt idx="293">
                  <c:v>0.13</c:v>
                </c:pt>
                <c:pt idx="294">
                  <c:v>0.13</c:v>
                </c:pt>
                <c:pt idx="295">
                  <c:v>0.13</c:v>
                </c:pt>
                <c:pt idx="296">
                  <c:v>0.13</c:v>
                </c:pt>
                <c:pt idx="297">
                  <c:v>0.13</c:v>
                </c:pt>
                <c:pt idx="298">
                  <c:v>0.13</c:v>
                </c:pt>
                <c:pt idx="299">
                  <c:v>0.13</c:v>
                </c:pt>
                <c:pt idx="300">
                  <c:v>0.13</c:v>
                </c:pt>
                <c:pt idx="301">
                  <c:v>0.13</c:v>
                </c:pt>
                <c:pt idx="302">
                  <c:v>0.13</c:v>
                </c:pt>
                <c:pt idx="303">
                  <c:v>0.13</c:v>
                </c:pt>
                <c:pt idx="304">
                  <c:v>0.13</c:v>
                </c:pt>
                <c:pt idx="305">
                  <c:v>0.13</c:v>
                </c:pt>
                <c:pt idx="306">
                  <c:v>0.13</c:v>
                </c:pt>
                <c:pt idx="307">
                  <c:v>0.115</c:v>
                </c:pt>
                <c:pt idx="308">
                  <c:v>0.115</c:v>
                </c:pt>
                <c:pt idx="309">
                  <c:v>0.115</c:v>
                </c:pt>
                <c:pt idx="310">
                  <c:v>0.115</c:v>
                </c:pt>
                <c:pt idx="311">
                  <c:v>0.115</c:v>
                </c:pt>
                <c:pt idx="312">
                  <c:v>0.115</c:v>
                </c:pt>
                <c:pt idx="313">
                  <c:v>0.115</c:v>
                </c:pt>
                <c:pt idx="314">
                  <c:v>0.115</c:v>
                </c:pt>
                <c:pt idx="315">
                  <c:v>0.115</c:v>
                </c:pt>
                <c:pt idx="316">
                  <c:v>0.115</c:v>
                </c:pt>
                <c:pt idx="317">
                  <c:v>0.115</c:v>
                </c:pt>
                <c:pt idx="318">
                  <c:v>0.115</c:v>
                </c:pt>
                <c:pt idx="319">
                  <c:v>0.115</c:v>
                </c:pt>
                <c:pt idx="320">
                  <c:v>0.115</c:v>
                </c:pt>
                <c:pt idx="321">
                  <c:v>0.115</c:v>
                </c:pt>
                <c:pt idx="322">
                  <c:v>0.115</c:v>
                </c:pt>
                <c:pt idx="323">
                  <c:v>0.115</c:v>
                </c:pt>
                <c:pt idx="324">
                  <c:v>0.115</c:v>
                </c:pt>
                <c:pt idx="325">
                  <c:v>0.115</c:v>
                </c:pt>
                <c:pt idx="326">
                  <c:v>0.115</c:v>
                </c:pt>
                <c:pt idx="327">
                  <c:v>0.115</c:v>
                </c:pt>
                <c:pt idx="328">
                  <c:v>0.115</c:v>
                </c:pt>
                <c:pt idx="329">
                  <c:v>0.115</c:v>
                </c:pt>
                <c:pt idx="330">
                  <c:v>0.115</c:v>
                </c:pt>
                <c:pt idx="331">
                  <c:v>0.115</c:v>
                </c:pt>
                <c:pt idx="332">
                  <c:v>0.115</c:v>
                </c:pt>
                <c:pt idx="333">
                  <c:v>0.115</c:v>
                </c:pt>
                <c:pt idx="334">
                  <c:v>0.115</c:v>
                </c:pt>
                <c:pt idx="335">
                  <c:v>0.10500000000000002</c:v>
                </c:pt>
                <c:pt idx="336">
                  <c:v>0.10500000000000002</c:v>
                </c:pt>
                <c:pt idx="337">
                  <c:v>0.10500000000000002</c:v>
                </c:pt>
                <c:pt idx="338">
                  <c:v>0.10500000000000002</c:v>
                </c:pt>
                <c:pt idx="339">
                  <c:v>0.10500000000000002</c:v>
                </c:pt>
                <c:pt idx="340">
                  <c:v>0.10500000000000002</c:v>
                </c:pt>
                <c:pt idx="341">
                  <c:v>0.10500000000000002</c:v>
                </c:pt>
                <c:pt idx="342">
                  <c:v>0.10500000000000002</c:v>
                </c:pt>
                <c:pt idx="343">
                  <c:v>0.10500000000000002</c:v>
                </c:pt>
                <c:pt idx="344">
                  <c:v>0.10500000000000002</c:v>
                </c:pt>
                <c:pt idx="345">
                  <c:v>0.10500000000000002</c:v>
                </c:pt>
                <c:pt idx="346">
                  <c:v>0.10500000000000002</c:v>
                </c:pt>
                <c:pt idx="347">
                  <c:v>0.10500000000000002</c:v>
                </c:pt>
                <c:pt idx="348">
                  <c:v>0.10500000000000002</c:v>
                </c:pt>
                <c:pt idx="349">
                  <c:v>0.10500000000000002</c:v>
                </c:pt>
                <c:pt idx="350">
                  <c:v>0.10500000000000002</c:v>
                </c:pt>
                <c:pt idx="351">
                  <c:v>0.10500000000000002</c:v>
                </c:pt>
                <c:pt idx="352">
                  <c:v>0.10500000000000002</c:v>
                </c:pt>
                <c:pt idx="353">
                  <c:v>0.10500000000000002</c:v>
                </c:pt>
                <c:pt idx="354">
                  <c:v>0.10500000000000002</c:v>
                </c:pt>
                <c:pt idx="355">
                  <c:v>0.10500000000000002</c:v>
                </c:pt>
                <c:pt idx="356">
                  <c:v>0.10500000000000002</c:v>
                </c:pt>
                <c:pt idx="357">
                  <c:v>0.10500000000000002</c:v>
                </c:pt>
                <c:pt idx="358">
                  <c:v>0.10500000000000002</c:v>
                </c:pt>
                <c:pt idx="359">
                  <c:v>0.10500000000000002</c:v>
                </c:pt>
                <c:pt idx="360">
                  <c:v>0.10500000000000002</c:v>
                </c:pt>
                <c:pt idx="361">
                  <c:v>0.10500000000000002</c:v>
                </c:pt>
                <c:pt idx="362">
                  <c:v>0.10500000000000002</c:v>
                </c:pt>
                <c:pt idx="363">
                  <c:v>0.10500000000000002</c:v>
                </c:pt>
                <c:pt idx="364">
                  <c:v>0.10500000000000002</c:v>
                </c:pt>
                <c:pt idx="365">
                  <c:v>0.10500000000000002</c:v>
                </c:pt>
                <c:pt idx="366">
                  <c:v>0.10500000000000002</c:v>
                </c:pt>
                <c:pt idx="367">
                  <c:v>0.10500000000000002</c:v>
                </c:pt>
                <c:pt idx="368">
                  <c:v>0.10500000000000002</c:v>
                </c:pt>
                <c:pt idx="369">
                  <c:v>0.1</c:v>
                </c:pt>
                <c:pt idx="370">
                  <c:v>0.1</c:v>
                </c:pt>
                <c:pt idx="371">
                  <c:v>0.1</c:v>
                </c:pt>
                <c:pt idx="372">
                  <c:v>0.1</c:v>
                </c:pt>
                <c:pt idx="373">
                  <c:v>0.1</c:v>
                </c:pt>
                <c:pt idx="374">
                  <c:v>0.1</c:v>
                </c:pt>
                <c:pt idx="375">
                  <c:v>0.1</c:v>
                </c:pt>
                <c:pt idx="376">
                  <c:v>0.1</c:v>
                </c:pt>
                <c:pt idx="377">
                  <c:v>0.1</c:v>
                </c:pt>
                <c:pt idx="378">
                  <c:v>0.1</c:v>
                </c:pt>
                <c:pt idx="379">
                  <c:v>0.1</c:v>
                </c:pt>
                <c:pt idx="380">
                  <c:v>0.1</c:v>
                </c:pt>
                <c:pt idx="381">
                  <c:v>0.1</c:v>
                </c:pt>
                <c:pt idx="382">
                  <c:v>0.1</c:v>
                </c:pt>
                <c:pt idx="383">
                  <c:v>0.1</c:v>
                </c:pt>
                <c:pt idx="384">
                  <c:v>0.1</c:v>
                </c:pt>
                <c:pt idx="385">
                  <c:v>0.1</c:v>
                </c:pt>
                <c:pt idx="386">
                  <c:v>0.1</c:v>
                </c:pt>
                <c:pt idx="387">
                  <c:v>0.1</c:v>
                </c:pt>
                <c:pt idx="388">
                  <c:v>0.1</c:v>
                </c:pt>
                <c:pt idx="389">
                  <c:v>0.1</c:v>
                </c:pt>
                <c:pt idx="390">
                  <c:v>0.1</c:v>
                </c:pt>
                <c:pt idx="391">
                  <c:v>0.1</c:v>
                </c:pt>
                <c:pt idx="392">
                  <c:v>0.1</c:v>
                </c:pt>
                <c:pt idx="393">
                  <c:v>0.1</c:v>
                </c:pt>
                <c:pt idx="394">
                  <c:v>0.1</c:v>
                </c:pt>
                <c:pt idx="395">
                  <c:v>0.1</c:v>
                </c:pt>
                <c:pt idx="396">
                  <c:v>0.1</c:v>
                </c:pt>
                <c:pt idx="397">
                  <c:v>0.1</c:v>
                </c:pt>
                <c:pt idx="398">
                  <c:v>0.1</c:v>
                </c:pt>
                <c:pt idx="399">
                  <c:v>0.1</c:v>
                </c:pt>
                <c:pt idx="400">
                  <c:v>0.1</c:v>
                </c:pt>
                <c:pt idx="401">
                  <c:v>0.1</c:v>
                </c:pt>
                <c:pt idx="402">
                  <c:v>0.1</c:v>
                </c:pt>
                <c:pt idx="403">
                  <c:v>0.1</c:v>
                </c:pt>
                <c:pt idx="404">
                  <c:v>0.1</c:v>
                </c:pt>
                <c:pt idx="405">
                  <c:v>0.1</c:v>
                </c:pt>
                <c:pt idx="406">
                  <c:v>0.1</c:v>
                </c:pt>
                <c:pt idx="407">
                  <c:v>0.1</c:v>
                </c:pt>
                <c:pt idx="408">
                  <c:v>0.1</c:v>
                </c:pt>
                <c:pt idx="409">
                  <c:v>0.1</c:v>
                </c:pt>
                <c:pt idx="410">
                  <c:v>0.1</c:v>
                </c:pt>
                <c:pt idx="411">
                  <c:v>0.1</c:v>
                </c:pt>
                <c:pt idx="412">
                  <c:v>0.1</c:v>
                </c:pt>
                <c:pt idx="413">
                  <c:v>0.1</c:v>
                </c:pt>
                <c:pt idx="414">
                  <c:v>0.1</c:v>
                </c:pt>
                <c:pt idx="415">
                  <c:v>0.1</c:v>
                </c:pt>
                <c:pt idx="416">
                  <c:v>0.1</c:v>
                </c:pt>
                <c:pt idx="417">
                  <c:v>0.1</c:v>
                </c:pt>
                <c:pt idx="418">
                  <c:v>0.1</c:v>
                </c:pt>
                <c:pt idx="419">
                  <c:v>0.1</c:v>
                </c:pt>
                <c:pt idx="420">
                  <c:v>0.1</c:v>
                </c:pt>
                <c:pt idx="421">
                  <c:v>0.1</c:v>
                </c:pt>
                <c:pt idx="422">
                  <c:v>0.1</c:v>
                </c:pt>
                <c:pt idx="423">
                  <c:v>0.1</c:v>
                </c:pt>
                <c:pt idx="424">
                  <c:v>0.1</c:v>
                </c:pt>
                <c:pt idx="425">
                  <c:v>0.1</c:v>
                </c:pt>
                <c:pt idx="426">
                  <c:v>0.1</c:v>
                </c:pt>
                <c:pt idx="427">
                  <c:v>0.1</c:v>
                </c:pt>
                <c:pt idx="428">
                  <c:v>0.1</c:v>
                </c:pt>
                <c:pt idx="429">
                  <c:v>0.1</c:v>
                </c:pt>
                <c:pt idx="430">
                  <c:v>0.1</c:v>
                </c:pt>
                <c:pt idx="431">
                  <c:v>0.1</c:v>
                </c:pt>
                <c:pt idx="432">
                  <c:v>0.1</c:v>
                </c:pt>
                <c:pt idx="433">
                  <c:v>0.1</c:v>
                </c:pt>
                <c:pt idx="434">
                  <c:v>0.1</c:v>
                </c:pt>
                <c:pt idx="435">
                  <c:v>0.1</c:v>
                </c:pt>
                <c:pt idx="436">
                  <c:v>0.1</c:v>
                </c:pt>
                <c:pt idx="437">
                  <c:v>0.1</c:v>
                </c:pt>
                <c:pt idx="438">
                  <c:v>0.1</c:v>
                </c:pt>
                <c:pt idx="439">
                  <c:v>0.1</c:v>
                </c:pt>
                <c:pt idx="440">
                  <c:v>0.1</c:v>
                </c:pt>
                <c:pt idx="441">
                  <c:v>0.1</c:v>
                </c:pt>
                <c:pt idx="442">
                  <c:v>0.1</c:v>
                </c:pt>
                <c:pt idx="443">
                  <c:v>0.1</c:v>
                </c:pt>
                <c:pt idx="444">
                  <c:v>0.1</c:v>
                </c:pt>
                <c:pt idx="445">
                  <c:v>0.1</c:v>
                </c:pt>
                <c:pt idx="446">
                  <c:v>0.1</c:v>
                </c:pt>
                <c:pt idx="447">
                  <c:v>0.1</c:v>
                </c:pt>
                <c:pt idx="448">
                  <c:v>0.1</c:v>
                </c:pt>
                <c:pt idx="449">
                  <c:v>0.1</c:v>
                </c:pt>
                <c:pt idx="450">
                  <c:v>0.1</c:v>
                </c:pt>
                <c:pt idx="451">
                  <c:v>0.1</c:v>
                </c:pt>
                <c:pt idx="452">
                  <c:v>0.1</c:v>
                </c:pt>
                <c:pt idx="453">
                  <c:v>0.1</c:v>
                </c:pt>
                <c:pt idx="454">
                  <c:v>0.1</c:v>
                </c:pt>
                <c:pt idx="455">
                  <c:v>0.1</c:v>
                </c:pt>
                <c:pt idx="456">
                  <c:v>0.1</c:v>
                </c:pt>
                <c:pt idx="457">
                  <c:v>0.1</c:v>
                </c:pt>
                <c:pt idx="458">
                  <c:v>0.1</c:v>
                </c:pt>
                <c:pt idx="459">
                  <c:v>0.1</c:v>
                </c:pt>
                <c:pt idx="460">
                  <c:v>0.1</c:v>
                </c:pt>
                <c:pt idx="461">
                  <c:v>0.1</c:v>
                </c:pt>
                <c:pt idx="462">
                  <c:v>0.1</c:v>
                </c:pt>
                <c:pt idx="463">
                  <c:v>0.1</c:v>
                </c:pt>
                <c:pt idx="464">
                  <c:v>0.1</c:v>
                </c:pt>
                <c:pt idx="465">
                  <c:v>0.1</c:v>
                </c:pt>
                <c:pt idx="466">
                  <c:v>0.1</c:v>
                </c:pt>
                <c:pt idx="467">
                  <c:v>0.1</c:v>
                </c:pt>
                <c:pt idx="468">
                  <c:v>0.1</c:v>
                </c:pt>
                <c:pt idx="469">
                  <c:v>0.1</c:v>
                </c:pt>
                <c:pt idx="470">
                  <c:v>0.1</c:v>
                </c:pt>
                <c:pt idx="471">
                  <c:v>0.1</c:v>
                </c:pt>
                <c:pt idx="472">
                  <c:v>0.1</c:v>
                </c:pt>
                <c:pt idx="473">
                  <c:v>0.1</c:v>
                </c:pt>
                <c:pt idx="474">
                  <c:v>0.1</c:v>
                </c:pt>
                <c:pt idx="475">
                  <c:v>0.1</c:v>
                </c:pt>
                <c:pt idx="476">
                  <c:v>0.1</c:v>
                </c:pt>
                <c:pt idx="477">
                  <c:v>0.1</c:v>
                </c:pt>
                <c:pt idx="478">
                  <c:v>0.1</c:v>
                </c:pt>
                <c:pt idx="479">
                  <c:v>0.1</c:v>
                </c:pt>
                <c:pt idx="480">
                  <c:v>0.1</c:v>
                </c:pt>
                <c:pt idx="481">
                  <c:v>0.1</c:v>
                </c:pt>
                <c:pt idx="482">
                  <c:v>0.1</c:v>
                </c:pt>
                <c:pt idx="483">
                  <c:v>0.1</c:v>
                </c:pt>
                <c:pt idx="484">
                  <c:v>0.1</c:v>
                </c:pt>
                <c:pt idx="485">
                  <c:v>0.1</c:v>
                </c:pt>
                <c:pt idx="486">
                  <c:v>0.1</c:v>
                </c:pt>
                <c:pt idx="487">
                  <c:v>0.1</c:v>
                </c:pt>
                <c:pt idx="488">
                  <c:v>0.1</c:v>
                </c:pt>
                <c:pt idx="489">
                  <c:v>0.1</c:v>
                </c:pt>
                <c:pt idx="490">
                  <c:v>0.1</c:v>
                </c:pt>
                <c:pt idx="491">
                  <c:v>0.1</c:v>
                </c:pt>
                <c:pt idx="492">
                  <c:v>0.1</c:v>
                </c:pt>
                <c:pt idx="493">
                  <c:v>0.1</c:v>
                </c:pt>
                <c:pt idx="494">
                  <c:v>0.1</c:v>
                </c:pt>
                <c:pt idx="495">
                  <c:v>0.1</c:v>
                </c:pt>
                <c:pt idx="496">
                  <c:v>0.1</c:v>
                </c:pt>
                <c:pt idx="497">
                  <c:v>0.1</c:v>
                </c:pt>
                <c:pt idx="498">
                  <c:v>0.1</c:v>
                </c:pt>
                <c:pt idx="499">
                  <c:v>0.1</c:v>
                </c:pt>
                <c:pt idx="500">
                  <c:v>0.1</c:v>
                </c:pt>
                <c:pt idx="501">
                  <c:v>0.1</c:v>
                </c:pt>
                <c:pt idx="502">
                  <c:v>0.1</c:v>
                </c:pt>
                <c:pt idx="503">
                  <c:v>0.1</c:v>
                </c:pt>
                <c:pt idx="504">
                  <c:v>0.1</c:v>
                </c:pt>
                <c:pt idx="505">
                  <c:v>0.1</c:v>
                </c:pt>
                <c:pt idx="506">
                  <c:v>0.1</c:v>
                </c:pt>
                <c:pt idx="507">
                  <c:v>0.1</c:v>
                </c:pt>
                <c:pt idx="508">
                  <c:v>0.1</c:v>
                </c:pt>
                <c:pt idx="509">
                  <c:v>0.1</c:v>
                </c:pt>
                <c:pt idx="510">
                  <c:v>0.1</c:v>
                </c:pt>
                <c:pt idx="511">
                  <c:v>0.1</c:v>
                </c:pt>
                <c:pt idx="512">
                  <c:v>0.1</c:v>
                </c:pt>
                <c:pt idx="513">
                  <c:v>0.1</c:v>
                </c:pt>
                <c:pt idx="514">
                  <c:v>0.1</c:v>
                </c:pt>
                <c:pt idx="515">
                  <c:v>0.1</c:v>
                </c:pt>
                <c:pt idx="516">
                  <c:v>0.1</c:v>
                </c:pt>
                <c:pt idx="517">
                  <c:v>0.1</c:v>
                </c:pt>
                <c:pt idx="518">
                  <c:v>0.1</c:v>
                </c:pt>
                <c:pt idx="519">
                  <c:v>0.1</c:v>
                </c:pt>
                <c:pt idx="520">
                  <c:v>0.1</c:v>
                </c:pt>
                <c:pt idx="521">
                  <c:v>0.1</c:v>
                </c:pt>
                <c:pt idx="522">
                  <c:v>0.1</c:v>
                </c:pt>
                <c:pt idx="523">
                  <c:v>0.1</c:v>
                </c:pt>
                <c:pt idx="524">
                  <c:v>0.1</c:v>
                </c:pt>
                <c:pt idx="525">
                  <c:v>0.1</c:v>
                </c:pt>
                <c:pt idx="526">
                  <c:v>0.1</c:v>
                </c:pt>
                <c:pt idx="527">
                  <c:v>0.1</c:v>
                </c:pt>
                <c:pt idx="528">
                  <c:v>0.1</c:v>
                </c:pt>
                <c:pt idx="529">
                  <c:v>0.1</c:v>
                </c:pt>
                <c:pt idx="530">
                  <c:v>0.1</c:v>
                </c:pt>
                <c:pt idx="531">
                  <c:v>0.1</c:v>
                </c:pt>
                <c:pt idx="532">
                  <c:v>0.1</c:v>
                </c:pt>
                <c:pt idx="533">
                  <c:v>0.1</c:v>
                </c:pt>
                <c:pt idx="534">
                  <c:v>0.1</c:v>
                </c:pt>
                <c:pt idx="535">
                  <c:v>0.1</c:v>
                </c:pt>
                <c:pt idx="536">
                  <c:v>0.1</c:v>
                </c:pt>
                <c:pt idx="537">
                  <c:v>0.1</c:v>
                </c:pt>
                <c:pt idx="538">
                  <c:v>0.1</c:v>
                </c:pt>
                <c:pt idx="539">
                  <c:v>0.1</c:v>
                </c:pt>
                <c:pt idx="54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final!$D$1</c:f>
              <c:strCache>
                <c:ptCount val="1"/>
                <c:pt idx="0">
                  <c:v>Ключевая ставка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final!$D$2:$D$801</c:f>
              <c:numCache>
                <c:formatCode>0.0%</c:formatCode>
                <c:ptCount val="800"/>
                <c:pt idx="0">
                  <c:v>5.5000000000000014E-2</c:v>
                </c:pt>
                <c:pt idx="1">
                  <c:v>5.5000000000000014E-2</c:v>
                </c:pt>
                <c:pt idx="2">
                  <c:v>5.5000000000000014E-2</c:v>
                </c:pt>
                <c:pt idx="3">
                  <c:v>5.5000000000000014E-2</c:v>
                </c:pt>
                <c:pt idx="4">
                  <c:v>5.5000000000000014E-2</c:v>
                </c:pt>
                <c:pt idx="5">
                  <c:v>5.5000000000000014E-2</c:v>
                </c:pt>
                <c:pt idx="6">
                  <c:v>5.5000000000000014E-2</c:v>
                </c:pt>
                <c:pt idx="7">
                  <c:v>5.5000000000000014E-2</c:v>
                </c:pt>
                <c:pt idx="8">
                  <c:v>5.5000000000000014E-2</c:v>
                </c:pt>
                <c:pt idx="9">
                  <c:v>5.5000000000000014E-2</c:v>
                </c:pt>
                <c:pt idx="10">
                  <c:v>5.5000000000000014E-2</c:v>
                </c:pt>
                <c:pt idx="11">
                  <c:v>5.5000000000000014E-2</c:v>
                </c:pt>
                <c:pt idx="12">
                  <c:v>5.5000000000000014E-2</c:v>
                </c:pt>
                <c:pt idx="13">
                  <c:v>5.5000000000000014E-2</c:v>
                </c:pt>
                <c:pt idx="14">
                  <c:v>5.5000000000000014E-2</c:v>
                </c:pt>
                <c:pt idx="15">
                  <c:v>5.5000000000000014E-2</c:v>
                </c:pt>
                <c:pt idx="16">
                  <c:v>5.5000000000000014E-2</c:v>
                </c:pt>
                <c:pt idx="17">
                  <c:v>5.5000000000000014E-2</c:v>
                </c:pt>
                <c:pt idx="18">
                  <c:v>5.5000000000000014E-2</c:v>
                </c:pt>
                <c:pt idx="19">
                  <c:v>5.5000000000000014E-2</c:v>
                </c:pt>
                <c:pt idx="20">
                  <c:v>7.0000000000000021E-2</c:v>
                </c:pt>
                <c:pt idx="21">
                  <c:v>7.0000000000000021E-2</c:v>
                </c:pt>
                <c:pt idx="22">
                  <c:v>7.0000000000000021E-2</c:v>
                </c:pt>
                <c:pt idx="23">
                  <c:v>7.0000000000000021E-2</c:v>
                </c:pt>
                <c:pt idx="24">
                  <c:v>7.0000000000000021E-2</c:v>
                </c:pt>
                <c:pt idx="25">
                  <c:v>7.0000000000000021E-2</c:v>
                </c:pt>
                <c:pt idx="26">
                  <c:v>7.0000000000000021E-2</c:v>
                </c:pt>
                <c:pt idx="27">
                  <c:v>7.0000000000000021E-2</c:v>
                </c:pt>
                <c:pt idx="28">
                  <c:v>7.0000000000000021E-2</c:v>
                </c:pt>
                <c:pt idx="29">
                  <c:v>7.0000000000000021E-2</c:v>
                </c:pt>
                <c:pt idx="30">
                  <c:v>7.0000000000000021E-2</c:v>
                </c:pt>
                <c:pt idx="31">
                  <c:v>7.0000000000000021E-2</c:v>
                </c:pt>
                <c:pt idx="32">
                  <c:v>7.0000000000000021E-2</c:v>
                </c:pt>
                <c:pt idx="33">
                  <c:v>7.0000000000000021E-2</c:v>
                </c:pt>
                <c:pt idx="34">
                  <c:v>7.0000000000000021E-2</c:v>
                </c:pt>
                <c:pt idx="35">
                  <c:v>7.0000000000000021E-2</c:v>
                </c:pt>
                <c:pt idx="36">
                  <c:v>7.0000000000000021E-2</c:v>
                </c:pt>
                <c:pt idx="37">
                  <c:v>7.0000000000000021E-2</c:v>
                </c:pt>
                <c:pt idx="38">
                  <c:v>7.0000000000000021E-2</c:v>
                </c:pt>
                <c:pt idx="39">
                  <c:v>7.0000000000000021E-2</c:v>
                </c:pt>
                <c:pt idx="40">
                  <c:v>7.0000000000000021E-2</c:v>
                </c:pt>
                <c:pt idx="41">
                  <c:v>7.0000000000000021E-2</c:v>
                </c:pt>
                <c:pt idx="42">
                  <c:v>7.0000000000000021E-2</c:v>
                </c:pt>
                <c:pt idx="43">
                  <c:v>7.0000000000000021E-2</c:v>
                </c:pt>
                <c:pt idx="44">
                  <c:v>7.0000000000000021E-2</c:v>
                </c:pt>
                <c:pt idx="45">
                  <c:v>7.0000000000000021E-2</c:v>
                </c:pt>
                <c:pt idx="46">
                  <c:v>7.0000000000000021E-2</c:v>
                </c:pt>
                <c:pt idx="47">
                  <c:v>7.0000000000000021E-2</c:v>
                </c:pt>
                <c:pt idx="48">
                  <c:v>7.0000000000000021E-2</c:v>
                </c:pt>
                <c:pt idx="49">
                  <c:v>7.0000000000000021E-2</c:v>
                </c:pt>
                <c:pt idx="50">
                  <c:v>7.0000000000000021E-2</c:v>
                </c:pt>
                <c:pt idx="51">
                  <c:v>7.0000000000000021E-2</c:v>
                </c:pt>
                <c:pt idx="52">
                  <c:v>7.0000000000000021E-2</c:v>
                </c:pt>
                <c:pt idx="53">
                  <c:v>7.0000000000000021E-2</c:v>
                </c:pt>
                <c:pt idx="54">
                  <c:v>7.0000000000000021E-2</c:v>
                </c:pt>
                <c:pt idx="55">
                  <c:v>7.0000000000000021E-2</c:v>
                </c:pt>
                <c:pt idx="56">
                  <c:v>7.0000000000000021E-2</c:v>
                </c:pt>
                <c:pt idx="57">
                  <c:v>7.0000000000000021E-2</c:v>
                </c:pt>
                <c:pt idx="58">
                  <c:v>7.0000000000000021E-2</c:v>
                </c:pt>
                <c:pt idx="59">
                  <c:v>7.5000000000000011E-2</c:v>
                </c:pt>
                <c:pt idx="60">
                  <c:v>7.5000000000000011E-2</c:v>
                </c:pt>
                <c:pt idx="61">
                  <c:v>7.5000000000000011E-2</c:v>
                </c:pt>
                <c:pt idx="62">
                  <c:v>7.5000000000000011E-2</c:v>
                </c:pt>
                <c:pt idx="63">
                  <c:v>7.5000000000000011E-2</c:v>
                </c:pt>
                <c:pt idx="64">
                  <c:v>7.5000000000000011E-2</c:v>
                </c:pt>
                <c:pt idx="65">
                  <c:v>7.5000000000000011E-2</c:v>
                </c:pt>
                <c:pt idx="66">
                  <c:v>7.5000000000000011E-2</c:v>
                </c:pt>
                <c:pt idx="67">
                  <c:v>7.5000000000000011E-2</c:v>
                </c:pt>
                <c:pt idx="68">
                  <c:v>7.5000000000000011E-2</c:v>
                </c:pt>
                <c:pt idx="69">
                  <c:v>7.5000000000000011E-2</c:v>
                </c:pt>
                <c:pt idx="70">
                  <c:v>7.5000000000000011E-2</c:v>
                </c:pt>
                <c:pt idx="71">
                  <c:v>7.5000000000000011E-2</c:v>
                </c:pt>
                <c:pt idx="72">
                  <c:v>7.5000000000000011E-2</c:v>
                </c:pt>
                <c:pt idx="73">
                  <c:v>7.5000000000000011E-2</c:v>
                </c:pt>
                <c:pt idx="74">
                  <c:v>7.5000000000000011E-2</c:v>
                </c:pt>
                <c:pt idx="75">
                  <c:v>7.5000000000000011E-2</c:v>
                </c:pt>
                <c:pt idx="76">
                  <c:v>7.5000000000000011E-2</c:v>
                </c:pt>
                <c:pt idx="77">
                  <c:v>7.5000000000000011E-2</c:v>
                </c:pt>
                <c:pt idx="78">
                  <c:v>7.5000000000000011E-2</c:v>
                </c:pt>
                <c:pt idx="79">
                  <c:v>7.5000000000000011E-2</c:v>
                </c:pt>
                <c:pt idx="80">
                  <c:v>7.5000000000000011E-2</c:v>
                </c:pt>
                <c:pt idx="81">
                  <c:v>7.5000000000000011E-2</c:v>
                </c:pt>
                <c:pt idx="82">
                  <c:v>7.5000000000000011E-2</c:v>
                </c:pt>
                <c:pt idx="83">
                  <c:v>7.5000000000000011E-2</c:v>
                </c:pt>
                <c:pt idx="84">
                  <c:v>7.5000000000000011E-2</c:v>
                </c:pt>
                <c:pt idx="85">
                  <c:v>7.5000000000000011E-2</c:v>
                </c:pt>
                <c:pt idx="86">
                  <c:v>7.5000000000000011E-2</c:v>
                </c:pt>
                <c:pt idx="87">
                  <c:v>7.5000000000000011E-2</c:v>
                </c:pt>
                <c:pt idx="88">
                  <c:v>7.5000000000000011E-2</c:v>
                </c:pt>
                <c:pt idx="89">
                  <c:v>7.5000000000000011E-2</c:v>
                </c:pt>
                <c:pt idx="90">
                  <c:v>7.5000000000000011E-2</c:v>
                </c:pt>
                <c:pt idx="91">
                  <c:v>7.5000000000000011E-2</c:v>
                </c:pt>
                <c:pt idx="92">
                  <c:v>7.5000000000000011E-2</c:v>
                </c:pt>
                <c:pt idx="93">
                  <c:v>7.5000000000000011E-2</c:v>
                </c:pt>
                <c:pt idx="94">
                  <c:v>7.5000000000000011E-2</c:v>
                </c:pt>
                <c:pt idx="95">
                  <c:v>7.5000000000000011E-2</c:v>
                </c:pt>
                <c:pt idx="96">
                  <c:v>7.5000000000000011E-2</c:v>
                </c:pt>
                <c:pt idx="97">
                  <c:v>7.5000000000000011E-2</c:v>
                </c:pt>
                <c:pt idx="98">
                  <c:v>7.5000000000000011E-2</c:v>
                </c:pt>
                <c:pt idx="99">
                  <c:v>7.5000000000000011E-2</c:v>
                </c:pt>
                <c:pt idx="100">
                  <c:v>7.5000000000000011E-2</c:v>
                </c:pt>
                <c:pt idx="101">
                  <c:v>7.5000000000000011E-2</c:v>
                </c:pt>
                <c:pt idx="102">
                  <c:v>7.5000000000000011E-2</c:v>
                </c:pt>
                <c:pt idx="103">
                  <c:v>7.5000000000000011E-2</c:v>
                </c:pt>
                <c:pt idx="104">
                  <c:v>7.5000000000000011E-2</c:v>
                </c:pt>
                <c:pt idx="105">
                  <c:v>7.5000000000000011E-2</c:v>
                </c:pt>
                <c:pt idx="106">
                  <c:v>7.5000000000000011E-2</c:v>
                </c:pt>
                <c:pt idx="107">
                  <c:v>7.5000000000000011E-2</c:v>
                </c:pt>
                <c:pt idx="108">
                  <c:v>7.5000000000000011E-2</c:v>
                </c:pt>
                <c:pt idx="109">
                  <c:v>7.5000000000000011E-2</c:v>
                </c:pt>
                <c:pt idx="110">
                  <c:v>7.5000000000000011E-2</c:v>
                </c:pt>
                <c:pt idx="111">
                  <c:v>7.5000000000000011E-2</c:v>
                </c:pt>
                <c:pt idx="112">
                  <c:v>7.5000000000000011E-2</c:v>
                </c:pt>
                <c:pt idx="113">
                  <c:v>7.5000000000000011E-2</c:v>
                </c:pt>
                <c:pt idx="114">
                  <c:v>7.5000000000000011E-2</c:v>
                </c:pt>
                <c:pt idx="115">
                  <c:v>7.5000000000000011E-2</c:v>
                </c:pt>
                <c:pt idx="116">
                  <c:v>7.5000000000000011E-2</c:v>
                </c:pt>
                <c:pt idx="117">
                  <c:v>7.5000000000000011E-2</c:v>
                </c:pt>
                <c:pt idx="118">
                  <c:v>7.5000000000000011E-2</c:v>
                </c:pt>
                <c:pt idx="119">
                  <c:v>8.0000000000000043E-2</c:v>
                </c:pt>
                <c:pt idx="120">
                  <c:v>8.0000000000000043E-2</c:v>
                </c:pt>
                <c:pt idx="121">
                  <c:v>8.0000000000000043E-2</c:v>
                </c:pt>
                <c:pt idx="122">
                  <c:v>8.0000000000000043E-2</c:v>
                </c:pt>
                <c:pt idx="123">
                  <c:v>8.0000000000000043E-2</c:v>
                </c:pt>
                <c:pt idx="124">
                  <c:v>8.0000000000000043E-2</c:v>
                </c:pt>
                <c:pt idx="125">
                  <c:v>8.0000000000000043E-2</c:v>
                </c:pt>
                <c:pt idx="126">
                  <c:v>8.0000000000000043E-2</c:v>
                </c:pt>
                <c:pt idx="127">
                  <c:v>8.0000000000000043E-2</c:v>
                </c:pt>
                <c:pt idx="128">
                  <c:v>8.0000000000000043E-2</c:v>
                </c:pt>
                <c:pt idx="129">
                  <c:v>8.0000000000000043E-2</c:v>
                </c:pt>
                <c:pt idx="130">
                  <c:v>8.0000000000000043E-2</c:v>
                </c:pt>
                <c:pt idx="131">
                  <c:v>8.0000000000000043E-2</c:v>
                </c:pt>
                <c:pt idx="132">
                  <c:v>8.0000000000000043E-2</c:v>
                </c:pt>
                <c:pt idx="133">
                  <c:v>8.0000000000000043E-2</c:v>
                </c:pt>
                <c:pt idx="134">
                  <c:v>8.0000000000000043E-2</c:v>
                </c:pt>
                <c:pt idx="135">
                  <c:v>8.0000000000000043E-2</c:v>
                </c:pt>
                <c:pt idx="136">
                  <c:v>8.0000000000000043E-2</c:v>
                </c:pt>
                <c:pt idx="137">
                  <c:v>8.0000000000000043E-2</c:v>
                </c:pt>
                <c:pt idx="138">
                  <c:v>8.0000000000000043E-2</c:v>
                </c:pt>
                <c:pt idx="139">
                  <c:v>8.0000000000000043E-2</c:v>
                </c:pt>
                <c:pt idx="140">
                  <c:v>8.0000000000000043E-2</c:v>
                </c:pt>
                <c:pt idx="141">
                  <c:v>8.0000000000000043E-2</c:v>
                </c:pt>
                <c:pt idx="142">
                  <c:v>8.0000000000000043E-2</c:v>
                </c:pt>
                <c:pt idx="143">
                  <c:v>8.0000000000000043E-2</c:v>
                </c:pt>
                <c:pt idx="144">
                  <c:v>8.0000000000000043E-2</c:v>
                </c:pt>
                <c:pt idx="145">
                  <c:v>8.0000000000000043E-2</c:v>
                </c:pt>
                <c:pt idx="146">
                  <c:v>8.0000000000000043E-2</c:v>
                </c:pt>
                <c:pt idx="147">
                  <c:v>8.0000000000000043E-2</c:v>
                </c:pt>
                <c:pt idx="148">
                  <c:v>8.0000000000000043E-2</c:v>
                </c:pt>
                <c:pt idx="149">
                  <c:v>8.0000000000000043E-2</c:v>
                </c:pt>
                <c:pt idx="150">
                  <c:v>8.0000000000000043E-2</c:v>
                </c:pt>
                <c:pt idx="151">
                  <c:v>8.0000000000000043E-2</c:v>
                </c:pt>
                <c:pt idx="152">
                  <c:v>8.0000000000000043E-2</c:v>
                </c:pt>
                <c:pt idx="153">
                  <c:v>8.0000000000000043E-2</c:v>
                </c:pt>
                <c:pt idx="154">
                  <c:v>8.0000000000000043E-2</c:v>
                </c:pt>
                <c:pt idx="155">
                  <c:v>8.0000000000000043E-2</c:v>
                </c:pt>
                <c:pt idx="156">
                  <c:v>8.0000000000000043E-2</c:v>
                </c:pt>
                <c:pt idx="157">
                  <c:v>8.0000000000000043E-2</c:v>
                </c:pt>
                <c:pt idx="158">
                  <c:v>8.0000000000000043E-2</c:v>
                </c:pt>
                <c:pt idx="159">
                  <c:v>8.0000000000000043E-2</c:v>
                </c:pt>
                <c:pt idx="160">
                  <c:v>8.0000000000000043E-2</c:v>
                </c:pt>
                <c:pt idx="161">
                  <c:v>8.0000000000000043E-2</c:v>
                </c:pt>
                <c:pt idx="162">
                  <c:v>8.0000000000000043E-2</c:v>
                </c:pt>
                <c:pt idx="163">
                  <c:v>8.0000000000000043E-2</c:v>
                </c:pt>
                <c:pt idx="164">
                  <c:v>8.0000000000000043E-2</c:v>
                </c:pt>
                <c:pt idx="165">
                  <c:v>8.0000000000000043E-2</c:v>
                </c:pt>
                <c:pt idx="166">
                  <c:v>8.0000000000000043E-2</c:v>
                </c:pt>
                <c:pt idx="167">
                  <c:v>8.0000000000000043E-2</c:v>
                </c:pt>
                <c:pt idx="168">
                  <c:v>8.0000000000000043E-2</c:v>
                </c:pt>
                <c:pt idx="169">
                  <c:v>8.0000000000000043E-2</c:v>
                </c:pt>
                <c:pt idx="170">
                  <c:v>8.0000000000000043E-2</c:v>
                </c:pt>
                <c:pt idx="171">
                  <c:v>8.0000000000000043E-2</c:v>
                </c:pt>
                <c:pt idx="172">
                  <c:v>8.0000000000000043E-2</c:v>
                </c:pt>
                <c:pt idx="173">
                  <c:v>8.0000000000000043E-2</c:v>
                </c:pt>
                <c:pt idx="174">
                  <c:v>8.0000000000000043E-2</c:v>
                </c:pt>
                <c:pt idx="175">
                  <c:v>8.0000000000000043E-2</c:v>
                </c:pt>
                <c:pt idx="176">
                  <c:v>8.0000000000000043E-2</c:v>
                </c:pt>
                <c:pt idx="177">
                  <c:v>8.0000000000000043E-2</c:v>
                </c:pt>
                <c:pt idx="178">
                  <c:v>8.0000000000000043E-2</c:v>
                </c:pt>
                <c:pt idx="179">
                  <c:v>8.0000000000000043E-2</c:v>
                </c:pt>
                <c:pt idx="180">
                  <c:v>8.0000000000000043E-2</c:v>
                </c:pt>
                <c:pt idx="181">
                  <c:v>8.0000000000000043E-2</c:v>
                </c:pt>
                <c:pt idx="182">
                  <c:v>8.0000000000000043E-2</c:v>
                </c:pt>
                <c:pt idx="183">
                  <c:v>8.0000000000000043E-2</c:v>
                </c:pt>
                <c:pt idx="184">
                  <c:v>8.0000000000000043E-2</c:v>
                </c:pt>
                <c:pt idx="185">
                  <c:v>8.0000000000000043E-2</c:v>
                </c:pt>
                <c:pt idx="186">
                  <c:v>8.0000000000000043E-2</c:v>
                </c:pt>
                <c:pt idx="187">
                  <c:v>8.0000000000000043E-2</c:v>
                </c:pt>
                <c:pt idx="188">
                  <c:v>8.0000000000000043E-2</c:v>
                </c:pt>
                <c:pt idx="189">
                  <c:v>9.5000000000000043E-2</c:v>
                </c:pt>
                <c:pt idx="190">
                  <c:v>9.5000000000000043E-2</c:v>
                </c:pt>
                <c:pt idx="191">
                  <c:v>9.5000000000000043E-2</c:v>
                </c:pt>
                <c:pt idx="192">
                  <c:v>9.5000000000000043E-2</c:v>
                </c:pt>
                <c:pt idx="193">
                  <c:v>9.5000000000000043E-2</c:v>
                </c:pt>
                <c:pt idx="194">
                  <c:v>9.5000000000000043E-2</c:v>
                </c:pt>
                <c:pt idx="195">
                  <c:v>9.5000000000000043E-2</c:v>
                </c:pt>
                <c:pt idx="196">
                  <c:v>9.5000000000000043E-2</c:v>
                </c:pt>
                <c:pt idx="197">
                  <c:v>9.5000000000000043E-2</c:v>
                </c:pt>
                <c:pt idx="198">
                  <c:v>9.5000000000000043E-2</c:v>
                </c:pt>
                <c:pt idx="199">
                  <c:v>9.5000000000000043E-2</c:v>
                </c:pt>
                <c:pt idx="200">
                  <c:v>9.5000000000000043E-2</c:v>
                </c:pt>
                <c:pt idx="201">
                  <c:v>9.5000000000000043E-2</c:v>
                </c:pt>
                <c:pt idx="202">
                  <c:v>9.5000000000000043E-2</c:v>
                </c:pt>
                <c:pt idx="203">
                  <c:v>9.5000000000000043E-2</c:v>
                </c:pt>
                <c:pt idx="204">
                  <c:v>9.5000000000000043E-2</c:v>
                </c:pt>
                <c:pt idx="205">
                  <c:v>9.5000000000000043E-2</c:v>
                </c:pt>
                <c:pt idx="206">
                  <c:v>9.5000000000000043E-2</c:v>
                </c:pt>
                <c:pt idx="207">
                  <c:v>9.5000000000000043E-2</c:v>
                </c:pt>
                <c:pt idx="208">
                  <c:v>9.5000000000000043E-2</c:v>
                </c:pt>
                <c:pt idx="209">
                  <c:v>9.5000000000000043E-2</c:v>
                </c:pt>
                <c:pt idx="210">
                  <c:v>9.5000000000000043E-2</c:v>
                </c:pt>
                <c:pt idx="211">
                  <c:v>9.5000000000000043E-2</c:v>
                </c:pt>
                <c:pt idx="212">
                  <c:v>9.5000000000000043E-2</c:v>
                </c:pt>
                <c:pt idx="213">
                  <c:v>9.5000000000000043E-2</c:v>
                </c:pt>
                <c:pt idx="214">
                  <c:v>9.5000000000000043E-2</c:v>
                </c:pt>
                <c:pt idx="215">
                  <c:v>9.5000000000000043E-2</c:v>
                </c:pt>
                <c:pt idx="216">
                  <c:v>0.10500000000000002</c:v>
                </c:pt>
                <c:pt idx="217">
                  <c:v>0.10500000000000002</c:v>
                </c:pt>
                <c:pt idx="218">
                  <c:v>0.17</c:v>
                </c:pt>
                <c:pt idx="219">
                  <c:v>0.17</c:v>
                </c:pt>
                <c:pt idx="220">
                  <c:v>0.17</c:v>
                </c:pt>
                <c:pt idx="221">
                  <c:v>0.17</c:v>
                </c:pt>
                <c:pt idx="222">
                  <c:v>0.17</c:v>
                </c:pt>
                <c:pt idx="223">
                  <c:v>0.17</c:v>
                </c:pt>
                <c:pt idx="224">
                  <c:v>0.17</c:v>
                </c:pt>
                <c:pt idx="225">
                  <c:v>0.17</c:v>
                </c:pt>
                <c:pt idx="226">
                  <c:v>0.17</c:v>
                </c:pt>
                <c:pt idx="227">
                  <c:v>0.17</c:v>
                </c:pt>
                <c:pt idx="228">
                  <c:v>0.17</c:v>
                </c:pt>
                <c:pt idx="229">
                  <c:v>0.17</c:v>
                </c:pt>
                <c:pt idx="230">
                  <c:v>0.17</c:v>
                </c:pt>
                <c:pt idx="231">
                  <c:v>0.17</c:v>
                </c:pt>
                <c:pt idx="232">
                  <c:v>0.17</c:v>
                </c:pt>
                <c:pt idx="233">
                  <c:v>0.17</c:v>
                </c:pt>
                <c:pt idx="234">
                  <c:v>0.17</c:v>
                </c:pt>
                <c:pt idx="235">
                  <c:v>0.17</c:v>
                </c:pt>
                <c:pt idx="236">
                  <c:v>0.17</c:v>
                </c:pt>
                <c:pt idx="237">
                  <c:v>0.17</c:v>
                </c:pt>
                <c:pt idx="238">
                  <c:v>0.17</c:v>
                </c:pt>
                <c:pt idx="239">
                  <c:v>0.17</c:v>
                </c:pt>
                <c:pt idx="240">
                  <c:v>0.17</c:v>
                </c:pt>
                <c:pt idx="241">
                  <c:v>0.17</c:v>
                </c:pt>
                <c:pt idx="242">
                  <c:v>0.17</c:v>
                </c:pt>
                <c:pt idx="243">
                  <c:v>0.17</c:v>
                </c:pt>
                <c:pt idx="244">
                  <c:v>0.17</c:v>
                </c:pt>
                <c:pt idx="245">
                  <c:v>0.15000000000000016</c:v>
                </c:pt>
                <c:pt idx="246">
                  <c:v>0.15000000000000016</c:v>
                </c:pt>
                <c:pt idx="247">
                  <c:v>0.15000000000000016</c:v>
                </c:pt>
                <c:pt idx="248">
                  <c:v>0.15000000000000016</c:v>
                </c:pt>
                <c:pt idx="249">
                  <c:v>0.15000000000000016</c:v>
                </c:pt>
                <c:pt idx="250">
                  <c:v>0.15000000000000016</c:v>
                </c:pt>
                <c:pt idx="251">
                  <c:v>0.15000000000000016</c:v>
                </c:pt>
                <c:pt idx="252">
                  <c:v>0.15000000000000016</c:v>
                </c:pt>
                <c:pt idx="253">
                  <c:v>0.15000000000000016</c:v>
                </c:pt>
                <c:pt idx="254">
                  <c:v>0.15000000000000016</c:v>
                </c:pt>
                <c:pt idx="255">
                  <c:v>0.15000000000000016</c:v>
                </c:pt>
                <c:pt idx="256">
                  <c:v>0.15000000000000016</c:v>
                </c:pt>
                <c:pt idx="257">
                  <c:v>0.15000000000000016</c:v>
                </c:pt>
                <c:pt idx="258">
                  <c:v>0.15000000000000016</c:v>
                </c:pt>
                <c:pt idx="259">
                  <c:v>0.15000000000000016</c:v>
                </c:pt>
                <c:pt idx="260">
                  <c:v>0.15000000000000016</c:v>
                </c:pt>
                <c:pt idx="261">
                  <c:v>0.15000000000000016</c:v>
                </c:pt>
                <c:pt idx="262">
                  <c:v>0.15000000000000016</c:v>
                </c:pt>
                <c:pt idx="263">
                  <c:v>0.15000000000000016</c:v>
                </c:pt>
                <c:pt idx="264">
                  <c:v>0.15000000000000016</c:v>
                </c:pt>
                <c:pt idx="265">
                  <c:v>0.15000000000000016</c:v>
                </c:pt>
                <c:pt idx="266">
                  <c:v>0.15000000000000016</c:v>
                </c:pt>
                <c:pt idx="267">
                  <c:v>0.15000000000000016</c:v>
                </c:pt>
                <c:pt idx="268">
                  <c:v>0.15000000000000016</c:v>
                </c:pt>
                <c:pt idx="269">
                  <c:v>0.15000000000000016</c:v>
                </c:pt>
                <c:pt idx="270">
                  <c:v>0.15000000000000016</c:v>
                </c:pt>
                <c:pt idx="271">
                  <c:v>0.15000000000000016</c:v>
                </c:pt>
                <c:pt idx="272">
                  <c:v>0.15000000000000016</c:v>
                </c:pt>
                <c:pt idx="273">
                  <c:v>0.14000000000000001</c:v>
                </c:pt>
                <c:pt idx="274">
                  <c:v>0.14000000000000001</c:v>
                </c:pt>
                <c:pt idx="275">
                  <c:v>0.14000000000000001</c:v>
                </c:pt>
                <c:pt idx="276">
                  <c:v>0.14000000000000001</c:v>
                </c:pt>
                <c:pt idx="277">
                  <c:v>0.14000000000000001</c:v>
                </c:pt>
                <c:pt idx="278">
                  <c:v>0.14000000000000001</c:v>
                </c:pt>
                <c:pt idx="279">
                  <c:v>0.14000000000000001</c:v>
                </c:pt>
                <c:pt idx="280">
                  <c:v>0.14000000000000001</c:v>
                </c:pt>
                <c:pt idx="281">
                  <c:v>0.14000000000000001</c:v>
                </c:pt>
                <c:pt idx="282">
                  <c:v>0.14000000000000001</c:v>
                </c:pt>
                <c:pt idx="283">
                  <c:v>0.14000000000000001</c:v>
                </c:pt>
                <c:pt idx="284">
                  <c:v>0.14000000000000001</c:v>
                </c:pt>
                <c:pt idx="285">
                  <c:v>0.14000000000000001</c:v>
                </c:pt>
                <c:pt idx="286">
                  <c:v>0.14000000000000001</c:v>
                </c:pt>
                <c:pt idx="287">
                  <c:v>0.14000000000000001</c:v>
                </c:pt>
                <c:pt idx="288">
                  <c:v>0.14000000000000001</c:v>
                </c:pt>
                <c:pt idx="289">
                  <c:v>0.14000000000000001</c:v>
                </c:pt>
                <c:pt idx="290">
                  <c:v>0.14000000000000001</c:v>
                </c:pt>
                <c:pt idx="291">
                  <c:v>0.14000000000000001</c:v>
                </c:pt>
                <c:pt idx="292">
                  <c:v>0.14000000000000001</c:v>
                </c:pt>
                <c:pt idx="293">
                  <c:v>0.14000000000000001</c:v>
                </c:pt>
                <c:pt idx="294">
                  <c:v>0.14000000000000001</c:v>
                </c:pt>
                <c:pt idx="295">
                  <c:v>0.14000000000000001</c:v>
                </c:pt>
                <c:pt idx="296">
                  <c:v>0.14000000000000001</c:v>
                </c:pt>
                <c:pt idx="297">
                  <c:v>0.14000000000000001</c:v>
                </c:pt>
                <c:pt idx="298">
                  <c:v>0.14000000000000001</c:v>
                </c:pt>
                <c:pt idx="299">
                  <c:v>0.14000000000000001</c:v>
                </c:pt>
                <c:pt idx="300">
                  <c:v>0.14000000000000001</c:v>
                </c:pt>
                <c:pt idx="301">
                  <c:v>0.14000000000000001</c:v>
                </c:pt>
                <c:pt idx="302">
                  <c:v>0.14000000000000001</c:v>
                </c:pt>
                <c:pt idx="303">
                  <c:v>0.14000000000000001</c:v>
                </c:pt>
                <c:pt idx="304">
                  <c:v>0.14000000000000001</c:v>
                </c:pt>
                <c:pt idx="305">
                  <c:v>0.14000000000000001</c:v>
                </c:pt>
                <c:pt idx="306">
                  <c:v>0.14000000000000001</c:v>
                </c:pt>
                <c:pt idx="307">
                  <c:v>0.125</c:v>
                </c:pt>
                <c:pt idx="308">
                  <c:v>0.125</c:v>
                </c:pt>
                <c:pt idx="309">
                  <c:v>0.125</c:v>
                </c:pt>
                <c:pt idx="310">
                  <c:v>0.125</c:v>
                </c:pt>
                <c:pt idx="311">
                  <c:v>0.125</c:v>
                </c:pt>
                <c:pt idx="312">
                  <c:v>0.125</c:v>
                </c:pt>
                <c:pt idx="313">
                  <c:v>0.125</c:v>
                </c:pt>
                <c:pt idx="314">
                  <c:v>0.125</c:v>
                </c:pt>
                <c:pt idx="315">
                  <c:v>0.125</c:v>
                </c:pt>
                <c:pt idx="316">
                  <c:v>0.125</c:v>
                </c:pt>
                <c:pt idx="317">
                  <c:v>0.125</c:v>
                </c:pt>
                <c:pt idx="318">
                  <c:v>0.125</c:v>
                </c:pt>
                <c:pt idx="319">
                  <c:v>0.125</c:v>
                </c:pt>
                <c:pt idx="320">
                  <c:v>0.125</c:v>
                </c:pt>
                <c:pt idx="321">
                  <c:v>0.125</c:v>
                </c:pt>
                <c:pt idx="322">
                  <c:v>0.125</c:v>
                </c:pt>
                <c:pt idx="323">
                  <c:v>0.125</c:v>
                </c:pt>
                <c:pt idx="324">
                  <c:v>0.125</c:v>
                </c:pt>
                <c:pt idx="325">
                  <c:v>0.125</c:v>
                </c:pt>
                <c:pt idx="326">
                  <c:v>0.125</c:v>
                </c:pt>
                <c:pt idx="327">
                  <c:v>0.125</c:v>
                </c:pt>
                <c:pt idx="328">
                  <c:v>0.125</c:v>
                </c:pt>
                <c:pt idx="329">
                  <c:v>0.125</c:v>
                </c:pt>
                <c:pt idx="330">
                  <c:v>0.125</c:v>
                </c:pt>
                <c:pt idx="331">
                  <c:v>0.125</c:v>
                </c:pt>
                <c:pt idx="332">
                  <c:v>0.125</c:v>
                </c:pt>
                <c:pt idx="333">
                  <c:v>0.125</c:v>
                </c:pt>
                <c:pt idx="334">
                  <c:v>0.125</c:v>
                </c:pt>
                <c:pt idx="335">
                  <c:v>0.115</c:v>
                </c:pt>
                <c:pt idx="336">
                  <c:v>0.115</c:v>
                </c:pt>
                <c:pt idx="337">
                  <c:v>0.115</c:v>
                </c:pt>
                <c:pt idx="338">
                  <c:v>0.115</c:v>
                </c:pt>
                <c:pt idx="339">
                  <c:v>0.115</c:v>
                </c:pt>
                <c:pt idx="340">
                  <c:v>0.115</c:v>
                </c:pt>
                <c:pt idx="341">
                  <c:v>0.115</c:v>
                </c:pt>
                <c:pt idx="342">
                  <c:v>0.115</c:v>
                </c:pt>
                <c:pt idx="343">
                  <c:v>0.115</c:v>
                </c:pt>
                <c:pt idx="344">
                  <c:v>0.115</c:v>
                </c:pt>
                <c:pt idx="345">
                  <c:v>0.115</c:v>
                </c:pt>
                <c:pt idx="346">
                  <c:v>0.115</c:v>
                </c:pt>
                <c:pt idx="347">
                  <c:v>0.115</c:v>
                </c:pt>
                <c:pt idx="348">
                  <c:v>0.115</c:v>
                </c:pt>
                <c:pt idx="349">
                  <c:v>0.115</c:v>
                </c:pt>
                <c:pt idx="350">
                  <c:v>0.115</c:v>
                </c:pt>
                <c:pt idx="351">
                  <c:v>0.115</c:v>
                </c:pt>
                <c:pt idx="352">
                  <c:v>0.115</c:v>
                </c:pt>
                <c:pt idx="353">
                  <c:v>0.115</c:v>
                </c:pt>
                <c:pt idx="354">
                  <c:v>0.115</c:v>
                </c:pt>
                <c:pt idx="355">
                  <c:v>0.115</c:v>
                </c:pt>
                <c:pt idx="356">
                  <c:v>0.115</c:v>
                </c:pt>
                <c:pt idx="357">
                  <c:v>0.115</c:v>
                </c:pt>
                <c:pt idx="358">
                  <c:v>0.115</c:v>
                </c:pt>
                <c:pt idx="359">
                  <c:v>0.115</c:v>
                </c:pt>
                <c:pt idx="360">
                  <c:v>0.115</c:v>
                </c:pt>
                <c:pt idx="361">
                  <c:v>0.115</c:v>
                </c:pt>
                <c:pt idx="362">
                  <c:v>0.115</c:v>
                </c:pt>
                <c:pt idx="363">
                  <c:v>0.115</c:v>
                </c:pt>
                <c:pt idx="364">
                  <c:v>0.115</c:v>
                </c:pt>
                <c:pt idx="365">
                  <c:v>0.115</c:v>
                </c:pt>
                <c:pt idx="366">
                  <c:v>0.115</c:v>
                </c:pt>
                <c:pt idx="367">
                  <c:v>0.115</c:v>
                </c:pt>
                <c:pt idx="368">
                  <c:v>0.115</c:v>
                </c:pt>
                <c:pt idx="369">
                  <c:v>0.11</c:v>
                </c:pt>
                <c:pt idx="370">
                  <c:v>0.11</c:v>
                </c:pt>
                <c:pt idx="371">
                  <c:v>0.11</c:v>
                </c:pt>
                <c:pt idx="372">
                  <c:v>0.11</c:v>
                </c:pt>
                <c:pt idx="373">
                  <c:v>0.11</c:v>
                </c:pt>
                <c:pt idx="374">
                  <c:v>0.11</c:v>
                </c:pt>
                <c:pt idx="375">
                  <c:v>0.11</c:v>
                </c:pt>
                <c:pt idx="376">
                  <c:v>0.11</c:v>
                </c:pt>
                <c:pt idx="377">
                  <c:v>0.11</c:v>
                </c:pt>
                <c:pt idx="378">
                  <c:v>0.11</c:v>
                </c:pt>
                <c:pt idx="379">
                  <c:v>0.11</c:v>
                </c:pt>
                <c:pt idx="380">
                  <c:v>0.11</c:v>
                </c:pt>
                <c:pt idx="381">
                  <c:v>0.11</c:v>
                </c:pt>
                <c:pt idx="382">
                  <c:v>0.11</c:v>
                </c:pt>
                <c:pt idx="383">
                  <c:v>0.11</c:v>
                </c:pt>
                <c:pt idx="384">
                  <c:v>0.11</c:v>
                </c:pt>
                <c:pt idx="385">
                  <c:v>0.11</c:v>
                </c:pt>
                <c:pt idx="386">
                  <c:v>0.11</c:v>
                </c:pt>
                <c:pt idx="387">
                  <c:v>0.11</c:v>
                </c:pt>
                <c:pt idx="388">
                  <c:v>0.11</c:v>
                </c:pt>
                <c:pt idx="389">
                  <c:v>0.11</c:v>
                </c:pt>
                <c:pt idx="390">
                  <c:v>0.11</c:v>
                </c:pt>
                <c:pt idx="391">
                  <c:v>0.11</c:v>
                </c:pt>
                <c:pt idx="392">
                  <c:v>0.11</c:v>
                </c:pt>
                <c:pt idx="393">
                  <c:v>0.11</c:v>
                </c:pt>
                <c:pt idx="394">
                  <c:v>0.11</c:v>
                </c:pt>
                <c:pt idx="395">
                  <c:v>0.11</c:v>
                </c:pt>
                <c:pt idx="396">
                  <c:v>0.11</c:v>
                </c:pt>
                <c:pt idx="397">
                  <c:v>0.11</c:v>
                </c:pt>
                <c:pt idx="398">
                  <c:v>0.11</c:v>
                </c:pt>
                <c:pt idx="399">
                  <c:v>0.11</c:v>
                </c:pt>
                <c:pt idx="400">
                  <c:v>0.11</c:v>
                </c:pt>
                <c:pt idx="401">
                  <c:v>0.11</c:v>
                </c:pt>
                <c:pt idx="402">
                  <c:v>0.11</c:v>
                </c:pt>
                <c:pt idx="403">
                  <c:v>0.11</c:v>
                </c:pt>
                <c:pt idx="404">
                  <c:v>0.11</c:v>
                </c:pt>
                <c:pt idx="405">
                  <c:v>0.11</c:v>
                </c:pt>
                <c:pt idx="406">
                  <c:v>0.11</c:v>
                </c:pt>
                <c:pt idx="407">
                  <c:v>0.11</c:v>
                </c:pt>
                <c:pt idx="408">
                  <c:v>0.11</c:v>
                </c:pt>
                <c:pt idx="409">
                  <c:v>0.11</c:v>
                </c:pt>
                <c:pt idx="410">
                  <c:v>0.11</c:v>
                </c:pt>
                <c:pt idx="411">
                  <c:v>0.11</c:v>
                </c:pt>
                <c:pt idx="412">
                  <c:v>0.11</c:v>
                </c:pt>
                <c:pt idx="413">
                  <c:v>0.11</c:v>
                </c:pt>
                <c:pt idx="414">
                  <c:v>0.11</c:v>
                </c:pt>
                <c:pt idx="415">
                  <c:v>0.11</c:v>
                </c:pt>
                <c:pt idx="416">
                  <c:v>0.11</c:v>
                </c:pt>
                <c:pt idx="417">
                  <c:v>0.11</c:v>
                </c:pt>
                <c:pt idx="418">
                  <c:v>0.11</c:v>
                </c:pt>
                <c:pt idx="419">
                  <c:v>0.11</c:v>
                </c:pt>
                <c:pt idx="420">
                  <c:v>0.11</c:v>
                </c:pt>
                <c:pt idx="421">
                  <c:v>0.11</c:v>
                </c:pt>
                <c:pt idx="422">
                  <c:v>0.11</c:v>
                </c:pt>
                <c:pt idx="423">
                  <c:v>0.11</c:v>
                </c:pt>
                <c:pt idx="424">
                  <c:v>0.11</c:v>
                </c:pt>
                <c:pt idx="425">
                  <c:v>0.11</c:v>
                </c:pt>
                <c:pt idx="426">
                  <c:v>0.11</c:v>
                </c:pt>
                <c:pt idx="427">
                  <c:v>0.11</c:v>
                </c:pt>
                <c:pt idx="428">
                  <c:v>0.11</c:v>
                </c:pt>
                <c:pt idx="429">
                  <c:v>0.11</c:v>
                </c:pt>
                <c:pt idx="430">
                  <c:v>0.11</c:v>
                </c:pt>
                <c:pt idx="431">
                  <c:v>0.11</c:v>
                </c:pt>
                <c:pt idx="432">
                  <c:v>0.11</c:v>
                </c:pt>
                <c:pt idx="433">
                  <c:v>0.11</c:v>
                </c:pt>
                <c:pt idx="434">
                  <c:v>0.11</c:v>
                </c:pt>
                <c:pt idx="435">
                  <c:v>0.11</c:v>
                </c:pt>
                <c:pt idx="436">
                  <c:v>0.11</c:v>
                </c:pt>
                <c:pt idx="437">
                  <c:v>0.11</c:v>
                </c:pt>
                <c:pt idx="438">
                  <c:v>0.11</c:v>
                </c:pt>
                <c:pt idx="439">
                  <c:v>0.11</c:v>
                </c:pt>
                <c:pt idx="440">
                  <c:v>0.11</c:v>
                </c:pt>
                <c:pt idx="441">
                  <c:v>0.11</c:v>
                </c:pt>
                <c:pt idx="442">
                  <c:v>0.11</c:v>
                </c:pt>
                <c:pt idx="443">
                  <c:v>0.11</c:v>
                </c:pt>
                <c:pt idx="444">
                  <c:v>0.11</c:v>
                </c:pt>
                <c:pt idx="445">
                  <c:v>0.11</c:v>
                </c:pt>
                <c:pt idx="446">
                  <c:v>0.11</c:v>
                </c:pt>
                <c:pt idx="447">
                  <c:v>0.11</c:v>
                </c:pt>
                <c:pt idx="448">
                  <c:v>0.11</c:v>
                </c:pt>
                <c:pt idx="449">
                  <c:v>0.11</c:v>
                </c:pt>
                <c:pt idx="450">
                  <c:v>0.11</c:v>
                </c:pt>
                <c:pt idx="451">
                  <c:v>0.11</c:v>
                </c:pt>
                <c:pt idx="452">
                  <c:v>0.11</c:v>
                </c:pt>
                <c:pt idx="453">
                  <c:v>0.11</c:v>
                </c:pt>
                <c:pt idx="454">
                  <c:v>0.11</c:v>
                </c:pt>
                <c:pt idx="455">
                  <c:v>0.11</c:v>
                </c:pt>
                <c:pt idx="456">
                  <c:v>0.11</c:v>
                </c:pt>
                <c:pt idx="457">
                  <c:v>0.11</c:v>
                </c:pt>
                <c:pt idx="458">
                  <c:v>0.11</c:v>
                </c:pt>
                <c:pt idx="459">
                  <c:v>0.11</c:v>
                </c:pt>
                <c:pt idx="460">
                  <c:v>0.11</c:v>
                </c:pt>
                <c:pt idx="461">
                  <c:v>0.11</c:v>
                </c:pt>
                <c:pt idx="462">
                  <c:v>0.11</c:v>
                </c:pt>
                <c:pt idx="463">
                  <c:v>0.11</c:v>
                </c:pt>
                <c:pt idx="464">
                  <c:v>0.11</c:v>
                </c:pt>
                <c:pt idx="465">
                  <c:v>0.11</c:v>
                </c:pt>
                <c:pt idx="466">
                  <c:v>0.11</c:v>
                </c:pt>
                <c:pt idx="467">
                  <c:v>0.11</c:v>
                </c:pt>
                <c:pt idx="468">
                  <c:v>0.11</c:v>
                </c:pt>
                <c:pt idx="469">
                  <c:v>0.11</c:v>
                </c:pt>
                <c:pt idx="470">
                  <c:v>0.11</c:v>
                </c:pt>
                <c:pt idx="471">
                  <c:v>0.11</c:v>
                </c:pt>
                <c:pt idx="472">
                  <c:v>0.11</c:v>
                </c:pt>
                <c:pt idx="473">
                  <c:v>0.11</c:v>
                </c:pt>
                <c:pt idx="474">
                  <c:v>0.11</c:v>
                </c:pt>
                <c:pt idx="475">
                  <c:v>0.11</c:v>
                </c:pt>
                <c:pt idx="476">
                  <c:v>0.11</c:v>
                </c:pt>
                <c:pt idx="477">
                  <c:v>0.11</c:v>
                </c:pt>
                <c:pt idx="478">
                  <c:v>0.11</c:v>
                </c:pt>
                <c:pt idx="479">
                  <c:v>0.11</c:v>
                </c:pt>
                <c:pt idx="480">
                  <c:v>0.11</c:v>
                </c:pt>
                <c:pt idx="481">
                  <c:v>0.11</c:v>
                </c:pt>
                <c:pt idx="482">
                  <c:v>0.11</c:v>
                </c:pt>
                <c:pt idx="483">
                  <c:v>0.11</c:v>
                </c:pt>
                <c:pt idx="484">
                  <c:v>0.11</c:v>
                </c:pt>
                <c:pt idx="485">
                  <c:v>0.11</c:v>
                </c:pt>
                <c:pt idx="486">
                  <c:v>0.11</c:v>
                </c:pt>
                <c:pt idx="487">
                  <c:v>0.11</c:v>
                </c:pt>
                <c:pt idx="488">
                  <c:v>0.11</c:v>
                </c:pt>
                <c:pt idx="489">
                  <c:v>0.11</c:v>
                </c:pt>
                <c:pt idx="490">
                  <c:v>0.11</c:v>
                </c:pt>
                <c:pt idx="491">
                  <c:v>0.11</c:v>
                </c:pt>
                <c:pt idx="492">
                  <c:v>0.11</c:v>
                </c:pt>
                <c:pt idx="493">
                  <c:v>0.11</c:v>
                </c:pt>
                <c:pt idx="494">
                  <c:v>0.11</c:v>
                </c:pt>
                <c:pt idx="495">
                  <c:v>0.11</c:v>
                </c:pt>
                <c:pt idx="496">
                  <c:v>0.11</c:v>
                </c:pt>
                <c:pt idx="497">
                  <c:v>0.11</c:v>
                </c:pt>
                <c:pt idx="498">
                  <c:v>0.11</c:v>
                </c:pt>
                <c:pt idx="499">
                  <c:v>0.11</c:v>
                </c:pt>
                <c:pt idx="500">
                  <c:v>0.11</c:v>
                </c:pt>
                <c:pt idx="501">
                  <c:v>0.11</c:v>
                </c:pt>
                <c:pt idx="502">
                  <c:v>0.11</c:v>
                </c:pt>
                <c:pt idx="503">
                  <c:v>0.11</c:v>
                </c:pt>
                <c:pt idx="504">
                  <c:v>0.11</c:v>
                </c:pt>
                <c:pt idx="505">
                  <c:v>0.11</c:v>
                </c:pt>
                <c:pt idx="506">
                  <c:v>0.11</c:v>
                </c:pt>
                <c:pt idx="507">
                  <c:v>0.11</c:v>
                </c:pt>
                <c:pt idx="508">
                  <c:v>0.11</c:v>
                </c:pt>
                <c:pt idx="509">
                  <c:v>0.11</c:v>
                </c:pt>
                <c:pt idx="510">
                  <c:v>0.11</c:v>
                </c:pt>
                <c:pt idx="511">
                  <c:v>0.11</c:v>
                </c:pt>
                <c:pt idx="512">
                  <c:v>0.11</c:v>
                </c:pt>
                <c:pt idx="513">
                  <c:v>0.11</c:v>
                </c:pt>
                <c:pt idx="514">
                  <c:v>0.11</c:v>
                </c:pt>
                <c:pt idx="515">
                  <c:v>0.11</c:v>
                </c:pt>
                <c:pt idx="516">
                  <c:v>0.11</c:v>
                </c:pt>
                <c:pt idx="517">
                  <c:v>0.11</c:v>
                </c:pt>
                <c:pt idx="518">
                  <c:v>0.11</c:v>
                </c:pt>
                <c:pt idx="519">
                  <c:v>0.11</c:v>
                </c:pt>
                <c:pt idx="520">
                  <c:v>0.11</c:v>
                </c:pt>
                <c:pt idx="521">
                  <c:v>0.11</c:v>
                </c:pt>
                <c:pt idx="522">
                  <c:v>0.11</c:v>
                </c:pt>
                <c:pt idx="523">
                  <c:v>0.11</c:v>
                </c:pt>
                <c:pt idx="524">
                  <c:v>0.11</c:v>
                </c:pt>
                <c:pt idx="525">
                  <c:v>0.11</c:v>
                </c:pt>
                <c:pt idx="526">
                  <c:v>0.11</c:v>
                </c:pt>
                <c:pt idx="527">
                  <c:v>0.11</c:v>
                </c:pt>
                <c:pt idx="528">
                  <c:v>0.11</c:v>
                </c:pt>
                <c:pt idx="529">
                  <c:v>0.11</c:v>
                </c:pt>
                <c:pt idx="530">
                  <c:v>0.11</c:v>
                </c:pt>
                <c:pt idx="531">
                  <c:v>0.11</c:v>
                </c:pt>
                <c:pt idx="532">
                  <c:v>0.11</c:v>
                </c:pt>
                <c:pt idx="533">
                  <c:v>0.11</c:v>
                </c:pt>
                <c:pt idx="534">
                  <c:v>0.11</c:v>
                </c:pt>
                <c:pt idx="535">
                  <c:v>0.11</c:v>
                </c:pt>
                <c:pt idx="536">
                  <c:v>0.11</c:v>
                </c:pt>
                <c:pt idx="537">
                  <c:v>0.11</c:v>
                </c:pt>
                <c:pt idx="538">
                  <c:v>0.11</c:v>
                </c:pt>
                <c:pt idx="539">
                  <c:v>0.11</c:v>
                </c:pt>
                <c:pt idx="540">
                  <c:v>0.11</c:v>
                </c:pt>
              </c:numCache>
            </c:numRef>
          </c:val>
        </c:ser>
        <c:ser>
          <c:idx val="3"/>
          <c:order val="3"/>
          <c:tx>
            <c:strRef>
              <c:f>final!$E$1</c:f>
              <c:strCache>
                <c:ptCount val="1"/>
                <c:pt idx="0">
                  <c:v>Операции рефинансирования постоянного действия на срок 1 день</c:v>
                </c:pt>
              </c:strCache>
            </c:strRef>
          </c:tx>
          <c:marker>
            <c:symbol val="none"/>
          </c:marker>
          <c:cat>
            <c:numRef>
              <c:f>final!$A$2:$A$801</c:f>
              <c:numCache>
                <c:formatCode>dd/mm/yyyy</c:formatCode>
                <c:ptCount val="800"/>
                <c:pt idx="0">
                  <c:v>41673</c:v>
                </c:pt>
                <c:pt idx="1">
                  <c:v>41674</c:v>
                </c:pt>
                <c:pt idx="2">
                  <c:v>41675</c:v>
                </c:pt>
                <c:pt idx="3">
                  <c:v>41676</c:v>
                </c:pt>
                <c:pt idx="4">
                  <c:v>41677</c:v>
                </c:pt>
                <c:pt idx="5">
                  <c:v>41680</c:v>
                </c:pt>
                <c:pt idx="6">
                  <c:v>41681</c:v>
                </c:pt>
                <c:pt idx="7">
                  <c:v>41682</c:v>
                </c:pt>
                <c:pt idx="8">
                  <c:v>41683</c:v>
                </c:pt>
                <c:pt idx="9">
                  <c:v>41684</c:v>
                </c:pt>
                <c:pt idx="10">
                  <c:v>41687</c:v>
                </c:pt>
                <c:pt idx="11">
                  <c:v>41688</c:v>
                </c:pt>
                <c:pt idx="12">
                  <c:v>41689</c:v>
                </c:pt>
                <c:pt idx="13">
                  <c:v>41690</c:v>
                </c:pt>
                <c:pt idx="14">
                  <c:v>41691</c:v>
                </c:pt>
                <c:pt idx="15">
                  <c:v>41694</c:v>
                </c:pt>
                <c:pt idx="16">
                  <c:v>41695</c:v>
                </c:pt>
                <c:pt idx="17">
                  <c:v>41696</c:v>
                </c:pt>
                <c:pt idx="18">
                  <c:v>41697</c:v>
                </c:pt>
                <c:pt idx="19">
                  <c:v>41698</c:v>
                </c:pt>
                <c:pt idx="20">
                  <c:v>41701</c:v>
                </c:pt>
                <c:pt idx="21">
                  <c:v>41702</c:v>
                </c:pt>
                <c:pt idx="22">
                  <c:v>41703</c:v>
                </c:pt>
                <c:pt idx="23">
                  <c:v>41704</c:v>
                </c:pt>
                <c:pt idx="24">
                  <c:v>41705</c:v>
                </c:pt>
                <c:pt idx="25">
                  <c:v>41709</c:v>
                </c:pt>
                <c:pt idx="26">
                  <c:v>41710</c:v>
                </c:pt>
                <c:pt idx="27">
                  <c:v>41711</c:v>
                </c:pt>
                <c:pt idx="28">
                  <c:v>41712</c:v>
                </c:pt>
                <c:pt idx="29">
                  <c:v>41715</c:v>
                </c:pt>
                <c:pt idx="30">
                  <c:v>41716</c:v>
                </c:pt>
                <c:pt idx="31">
                  <c:v>41717</c:v>
                </c:pt>
                <c:pt idx="32">
                  <c:v>41718</c:v>
                </c:pt>
                <c:pt idx="33">
                  <c:v>41719</c:v>
                </c:pt>
                <c:pt idx="34">
                  <c:v>41722</c:v>
                </c:pt>
                <c:pt idx="35">
                  <c:v>41723</c:v>
                </c:pt>
                <c:pt idx="36">
                  <c:v>41724</c:v>
                </c:pt>
                <c:pt idx="37">
                  <c:v>41725</c:v>
                </c:pt>
                <c:pt idx="38">
                  <c:v>41726</c:v>
                </c:pt>
                <c:pt idx="39">
                  <c:v>41729</c:v>
                </c:pt>
                <c:pt idx="40">
                  <c:v>41730</c:v>
                </c:pt>
                <c:pt idx="41">
                  <c:v>41731</c:v>
                </c:pt>
                <c:pt idx="42">
                  <c:v>41732</c:v>
                </c:pt>
                <c:pt idx="43">
                  <c:v>41733</c:v>
                </c:pt>
                <c:pt idx="44">
                  <c:v>41736</c:v>
                </c:pt>
                <c:pt idx="45">
                  <c:v>41737</c:v>
                </c:pt>
                <c:pt idx="46">
                  <c:v>41738</c:v>
                </c:pt>
                <c:pt idx="47">
                  <c:v>41739</c:v>
                </c:pt>
                <c:pt idx="48">
                  <c:v>41740</c:v>
                </c:pt>
                <c:pt idx="49">
                  <c:v>41743</c:v>
                </c:pt>
                <c:pt idx="50">
                  <c:v>41744</c:v>
                </c:pt>
                <c:pt idx="51">
                  <c:v>41745</c:v>
                </c:pt>
                <c:pt idx="52">
                  <c:v>41746</c:v>
                </c:pt>
                <c:pt idx="53">
                  <c:v>41747</c:v>
                </c:pt>
                <c:pt idx="54">
                  <c:v>41750</c:v>
                </c:pt>
                <c:pt idx="55">
                  <c:v>41751</c:v>
                </c:pt>
                <c:pt idx="56">
                  <c:v>41752</c:v>
                </c:pt>
                <c:pt idx="57">
                  <c:v>41753</c:v>
                </c:pt>
                <c:pt idx="58">
                  <c:v>41754</c:v>
                </c:pt>
                <c:pt idx="59">
                  <c:v>41757</c:v>
                </c:pt>
                <c:pt idx="60">
                  <c:v>41758</c:v>
                </c:pt>
                <c:pt idx="61">
                  <c:v>41759</c:v>
                </c:pt>
                <c:pt idx="62">
                  <c:v>41764</c:v>
                </c:pt>
                <c:pt idx="63">
                  <c:v>41765</c:v>
                </c:pt>
                <c:pt idx="64">
                  <c:v>41766</c:v>
                </c:pt>
                <c:pt idx="65">
                  <c:v>41767</c:v>
                </c:pt>
                <c:pt idx="66">
                  <c:v>41771</c:v>
                </c:pt>
                <c:pt idx="67">
                  <c:v>41772</c:v>
                </c:pt>
                <c:pt idx="68">
                  <c:v>41773</c:v>
                </c:pt>
                <c:pt idx="69">
                  <c:v>41774</c:v>
                </c:pt>
                <c:pt idx="70">
                  <c:v>41775</c:v>
                </c:pt>
                <c:pt idx="71">
                  <c:v>41778</c:v>
                </c:pt>
                <c:pt idx="72">
                  <c:v>41779</c:v>
                </c:pt>
                <c:pt idx="73">
                  <c:v>41780</c:v>
                </c:pt>
                <c:pt idx="74">
                  <c:v>41781</c:v>
                </c:pt>
                <c:pt idx="75">
                  <c:v>41782</c:v>
                </c:pt>
                <c:pt idx="76">
                  <c:v>41785</c:v>
                </c:pt>
                <c:pt idx="77">
                  <c:v>41786</c:v>
                </c:pt>
                <c:pt idx="78">
                  <c:v>41787</c:v>
                </c:pt>
                <c:pt idx="79">
                  <c:v>41788</c:v>
                </c:pt>
                <c:pt idx="80">
                  <c:v>41789</c:v>
                </c:pt>
                <c:pt idx="81">
                  <c:v>41792</c:v>
                </c:pt>
                <c:pt idx="82">
                  <c:v>41793</c:v>
                </c:pt>
                <c:pt idx="83">
                  <c:v>41794</c:v>
                </c:pt>
                <c:pt idx="84">
                  <c:v>41795</c:v>
                </c:pt>
                <c:pt idx="85">
                  <c:v>41796</c:v>
                </c:pt>
                <c:pt idx="86">
                  <c:v>41799</c:v>
                </c:pt>
                <c:pt idx="87">
                  <c:v>41800</c:v>
                </c:pt>
                <c:pt idx="88">
                  <c:v>41801</c:v>
                </c:pt>
                <c:pt idx="89">
                  <c:v>41806</c:v>
                </c:pt>
                <c:pt idx="90">
                  <c:v>41807</c:v>
                </c:pt>
                <c:pt idx="91">
                  <c:v>41808</c:v>
                </c:pt>
                <c:pt idx="92">
                  <c:v>41809</c:v>
                </c:pt>
                <c:pt idx="93">
                  <c:v>41810</c:v>
                </c:pt>
                <c:pt idx="94">
                  <c:v>41813</c:v>
                </c:pt>
                <c:pt idx="95">
                  <c:v>41814</c:v>
                </c:pt>
                <c:pt idx="96">
                  <c:v>41815</c:v>
                </c:pt>
                <c:pt idx="97">
                  <c:v>41816</c:v>
                </c:pt>
                <c:pt idx="98">
                  <c:v>41817</c:v>
                </c:pt>
                <c:pt idx="99">
                  <c:v>41820</c:v>
                </c:pt>
                <c:pt idx="100">
                  <c:v>41821</c:v>
                </c:pt>
                <c:pt idx="101">
                  <c:v>41822</c:v>
                </c:pt>
                <c:pt idx="102">
                  <c:v>41823</c:v>
                </c:pt>
                <c:pt idx="103">
                  <c:v>41824</c:v>
                </c:pt>
                <c:pt idx="104">
                  <c:v>41827</c:v>
                </c:pt>
                <c:pt idx="105">
                  <c:v>41828</c:v>
                </c:pt>
                <c:pt idx="106">
                  <c:v>41829</c:v>
                </c:pt>
                <c:pt idx="107">
                  <c:v>41830</c:v>
                </c:pt>
                <c:pt idx="108">
                  <c:v>41831</c:v>
                </c:pt>
                <c:pt idx="109">
                  <c:v>41834</c:v>
                </c:pt>
                <c:pt idx="110">
                  <c:v>41835</c:v>
                </c:pt>
                <c:pt idx="111">
                  <c:v>41836</c:v>
                </c:pt>
                <c:pt idx="112">
                  <c:v>41837</c:v>
                </c:pt>
                <c:pt idx="113">
                  <c:v>41838</c:v>
                </c:pt>
                <c:pt idx="114">
                  <c:v>41841</c:v>
                </c:pt>
                <c:pt idx="115">
                  <c:v>41842</c:v>
                </c:pt>
                <c:pt idx="116">
                  <c:v>41843</c:v>
                </c:pt>
                <c:pt idx="117">
                  <c:v>41844</c:v>
                </c:pt>
                <c:pt idx="118">
                  <c:v>41845</c:v>
                </c:pt>
                <c:pt idx="119">
                  <c:v>41848</c:v>
                </c:pt>
                <c:pt idx="120">
                  <c:v>41849</c:v>
                </c:pt>
                <c:pt idx="121">
                  <c:v>41850</c:v>
                </c:pt>
                <c:pt idx="122">
                  <c:v>41851</c:v>
                </c:pt>
                <c:pt idx="123">
                  <c:v>41852</c:v>
                </c:pt>
                <c:pt idx="124">
                  <c:v>41855</c:v>
                </c:pt>
                <c:pt idx="125">
                  <c:v>41856</c:v>
                </c:pt>
                <c:pt idx="126">
                  <c:v>41857</c:v>
                </c:pt>
                <c:pt idx="127">
                  <c:v>41858</c:v>
                </c:pt>
                <c:pt idx="128">
                  <c:v>41859</c:v>
                </c:pt>
                <c:pt idx="129">
                  <c:v>41862</c:v>
                </c:pt>
                <c:pt idx="130">
                  <c:v>41863</c:v>
                </c:pt>
                <c:pt idx="131">
                  <c:v>41864</c:v>
                </c:pt>
                <c:pt idx="132">
                  <c:v>41865</c:v>
                </c:pt>
                <c:pt idx="133">
                  <c:v>41866</c:v>
                </c:pt>
                <c:pt idx="134">
                  <c:v>41869</c:v>
                </c:pt>
                <c:pt idx="135">
                  <c:v>41870</c:v>
                </c:pt>
                <c:pt idx="136">
                  <c:v>41871</c:v>
                </c:pt>
                <c:pt idx="137">
                  <c:v>41872</c:v>
                </c:pt>
                <c:pt idx="138">
                  <c:v>41873</c:v>
                </c:pt>
                <c:pt idx="139">
                  <c:v>41876</c:v>
                </c:pt>
                <c:pt idx="140">
                  <c:v>41877</c:v>
                </c:pt>
                <c:pt idx="141">
                  <c:v>41878</c:v>
                </c:pt>
                <c:pt idx="142">
                  <c:v>41879</c:v>
                </c:pt>
                <c:pt idx="143">
                  <c:v>41880</c:v>
                </c:pt>
                <c:pt idx="144">
                  <c:v>41883</c:v>
                </c:pt>
                <c:pt idx="145">
                  <c:v>41884</c:v>
                </c:pt>
                <c:pt idx="146">
                  <c:v>41885</c:v>
                </c:pt>
                <c:pt idx="147">
                  <c:v>41886</c:v>
                </c:pt>
                <c:pt idx="148">
                  <c:v>41887</c:v>
                </c:pt>
                <c:pt idx="149">
                  <c:v>41890</c:v>
                </c:pt>
                <c:pt idx="150">
                  <c:v>41891</c:v>
                </c:pt>
                <c:pt idx="151">
                  <c:v>41892</c:v>
                </c:pt>
                <c:pt idx="152">
                  <c:v>41893</c:v>
                </c:pt>
                <c:pt idx="153">
                  <c:v>41894</c:v>
                </c:pt>
                <c:pt idx="154">
                  <c:v>41897</c:v>
                </c:pt>
                <c:pt idx="155">
                  <c:v>41898</c:v>
                </c:pt>
                <c:pt idx="156">
                  <c:v>41899</c:v>
                </c:pt>
                <c:pt idx="157">
                  <c:v>41900</c:v>
                </c:pt>
                <c:pt idx="158">
                  <c:v>41901</c:v>
                </c:pt>
                <c:pt idx="159">
                  <c:v>41904</c:v>
                </c:pt>
                <c:pt idx="160">
                  <c:v>41905</c:v>
                </c:pt>
                <c:pt idx="161">
                  <c:v>41906</c:v>
                </c:pt>
                <c:pt idx="162">
                  <c:v>41907</c:v>
                </c:pt>
                <c:pt idx="163">
                  <c:v>41908</c:v>
                </c:pt>
                <c:pt idx="164">
                  <c:v>41911</c:v>
                </c:pt>
                <c:pt idx="165">
                  <c:v>41912</c:v>
                </c:pt>
                <c:pt idx="166">
                  <c:v>41913</c:v>
                </c:pt>
                <c:pt idx="167">
                  <c:v>41914</c:v>
                </c:pt>
                <c:pt idx="168">
                  <c:v>41915</c:v>
                </c:pt>
                <c:pt idx="169">
                  <c:v>41918</c:v>
                </c:pt>
                <c:pt idx="170">
                  <c:v>41919</c:v>
                </c:pt>
                <c:pt idx="171">
                  <c:v>41920</c:v>
                </c:pt>
                <c:pt idx="172">
                  <c:v>41921</c:v>
                </c:pt>
                <c:pt idx="173">
                  <c:v>41922</c:v>
                </c:pt>
                <c:pt idx="174">
                  <c:v>41925</c:v>
                </c:pt>
                <c:pt idx="175">
                  <c:v>41926</c:v>
                </c:pt>
                <c:pt idx="176">
                  <c:v>41927</c:v>
                </c:pt>
                <c:pt idx="177">
                  <c:v>41928</c:v>
                </c:pt>
                <c:pt idx="178">
                  <c:v>41929</c:v>
                </c:pt>
                <c:pt idx="179">
                  <c:v>41932</c:v>
                </c:pt>
                <c:pt idx="180">
                  <c:v>41933</c:v>
                </c:pt>
                <c:pt idx="181">
                  <c:v>41934</c:v>
                </c:pt>
                <c:pt idx="182">
                  <c:v>41935</c:v>
                </c:pt>
                <c:pt idx="183">
                  <c:v>41936</c:v>
                </c:pt>
                <c:pt idx="184">
                  <c:v>41939</c:v>
                </c:pt>
                <c:pt idx="185">
                  <c:v>41940</c:v>
                </c:pt>
                <c:pt idx="186">
                  <c:v>41941</c:v>
                </c:pt>
                <c:pt idx="187">
                  <c:v>41942</c:v>
                </c:pt>
                <c:pt idx="188">
                  <c:v>41943</c:v>
                </c:pt>
                <c:pt idx="189">
                  <c:v>41948</c:v>
                </c:pt>
                <c:pt idx="190">
                  <c:v>41949</c:v>
                </c:pt>
                <c:pt idx="191">
                  <c:v>41950</c:v>
                </c:pt>
                <c:pt idx="192">
                  <c:v>41953</c:v>
                </c:pt>
                <c:pt idx="193">
                  <c:v>41954</c:v>
                </c:pt>
                <c:pt idx="194">
                  <c:v>41955</c:v>
                </c:pt>
                <c:pt idx="195">
                  <c:v>41956</c:v>
                </c:pt>
                <c:pt idx="196">
                  <c:v>41957</c:v>
                </c:pt>
                <c:pt idx="197">
                  <c:v>41960</c:v>
                </c:pt>
                <c:pt idx="198">
                  <c:v>41961</c:v>
                </c:pt>
                <c:pt idx="199">
                  <c:v>41962</c:v>
                </c:pt>
                <c:pt idx="200">
                  <c:v>41963</c:v>
                </c:pt>
                <c:pt idx="201">
                  <c:v>41964</c:v>
                </c:pt>
                <c:pt idx="202">
                  <c:v>41967</c:v>
                </c:pt>
                <c:pt idx="203">
                  <c:v>41968</c:v>
                </c:pt>
                <c:pt idx="204">
                  <c:v>41969</c:v>
                </c:pt>
                <c:pt idx="205">
                  <c:v>41970</c:v>
                </c:pt>
                <c:pt idx="206">
                  <c:v>41971</c:v>
                </c:pt>
                <c:pt idx="207">
                  <c:v>41974</c:v>
                </c:pt>
                <c:pt idx="208">
                  <c:v>41975</c:v>
                </c:pt>
                <c:pt idx="209">
                  <c:v>41976</c:v>
                </c:pt>
                <c:pt idx="210">
                  <c:v>41977</c:v>
                </c:pt>
                <c:pt idx="211">
                  <c:v>41978</c:v>
                </c:pt>
                <c:pt idx="212">
                  <c:v>41981</c:v>
                </c:pt>
                <c:pt idx="213">
                  <c:v>41982</c:v>
                </c:pt>
                <c:pt idx="214">
                  <c:v>41983</c:v>
                </c:pt>
                <c:pt idx="215">
                  <c:v>41984</c:v>
                </c:pt>
                <c:pt idx="216">
                  <c:v>41985</c:v>
                </c:pt>
                <c:pt idx="217">
                  <c:v>41988</c:v>
                </c:pt>
                <c:pt idx="218">
                  <c:v>41989</c:v>
                </c:pt>
                <c:pt idx="219">
                  <c:v>41990</c:v>
                </c:pt>
                <c:pt idx="220">
                  <c:v>41991</c:v>
                </c:pt>
                <c:pt idx="221">
                  <c:v>41992</c:v>
                </c:pt>
                <c:pt idx="222">
                  <c:v>41995</c:v>
                </c:pt>
                <c:pt idx="223">
                  <c:v>41996</c:v>
                </c:pt>
                <c:pt idx="224">
                  <c:v>41997</c:v>
                </c:pt>
                <c:pt idx="225">
                  <c:v>41998</c:v>
                </c:pt>
                <c:pt idx="226">
                  <c:v>41999</c:v>
                </c:pt>
                <c:pt idx="227">
                  <c:v>42002</c:v>
                </c:pt>
                <c:pt idx="228">
                  <c:v>42003</c:v>
                </c:pt>
                <c:pt idx="229">
                  <c:v>42004</c:v>
                </c:pt>
                <c:pt idx="230">
                  <c:v>42016</c:v>
                </c:pt>
                <c:pt idx="231">
                  <c:v>42017</c:v>
                </c:pt>
                <c:pt idx="232">
                  <c:v>42018</c:v>
                </c:pt>
                <c:pt idx="233">
                  <c:v>42019</c:v>
                </c:pt>
                <c:pt idx="234">
                  <c:v>42020</c:v>
                </c:pt>
                <c:pt idx="235">
                  <c:v>42023</c:v>
                </c:pt>
                <c:pt idx="236">
                  <c:v>42024</c:v>
                </c:pt>
                <c:pt idx="237">
                  <c:v>42025</c:v>
                </c:pt>
                <c:pt idx="238">
                  <c:v>42026</c:v>
                </c:pt>
                <c:pt idx="239">
                  <c:v>42027</c:v>
                </c:pt>
                <c:pt idx="240">
                  <c:v>42030</c:v>
                </c:pt>
                <c:pt idx="241">
                  <c:v>42031</c:v>
                </c:pt>
                <c:pt idx="242">
                  <c:v>42032</c:v>
                </c:pt>
                <c:pt idx="243">
                  <c:v>42033</c:v>
                </c:pt>
                <c:pt idx="244">
                  <c:v>42034</c:v>
                </c:pt>
                <c:pt idx="245">
                  <c:v>42037</c:v>
                </c:pt>
                <c:pt idx="246">
                  <c:v>42038</c:v>
                </c:pt>
                <c:pt idx="247">
                  <c:v>42039</c:v>
                </c:pt>
                <c:pt idx="248">
                  <c:v>42040</c:v>
                </c:pt>
                <c:pt idx="249">
                  <c:v>42041</c:v>
                </c:pt>
                <c:pt idx="250">
                  <c:v>42044</c:v>
                </c:pt>
                <c:pt idx="251">
                  <c:v>42045</c:v>
                </c:pt>
                <c:pt idx="252">
                  <c:v>42046</c:v>
                </c:pt>
                <c:pt idx="253">
                  <c:v>42047</c:v>
                </c:pt>
                <c:pt idx="254">
                  <c:v>42048</c:v>
                </c:pt>
                <c:pt idx="255">
                  <c:v>42051</c:v>
                </c:pt>
                <c:pt idx="256">
                  <c:v>42052</c:v>
                </c:pt>
                <c:pt idx="257">
                  <c:v>42053</c:v>
                </c:pt>
                <c:pt idx="258">
                  <c:v>42054</c:v>
                </c:pt>
                <c:pt idx="259">
                  <c:v>42055</c:v>
                </c:pt>
                <c:pt idx="260">
                  <c:v>42059</c:v>
                </c:pt>
                <c:pt idx="261">
                  <c:v>42060</c:v>
                </c:pt>
                <c:pt idx="262">
                  <c:v>42061</c:v>
                </c:pt>
                <c:pt idx="263">
                  <c:v>42062</c:v>
                </c:pt>
                <c:pt idx="264">
                  <c:v>42065</c:v>
                </c:pt>
                <c:pt idx="265">
                  <c:v>42066</c:v>
                </c:pt>
                <c:pt idx="266">
                  <c:v>42067</c:v>
                </c:pt>
                <c:pt idx="267">
                  <c:v>42068</c:v>
                </c:pt>
                <c:pt idx="268">
                  <c:v>42069</c:v>
                </c:pt>
                <c:pt idx="269">
                  <c:v>42073</c:v>
                </c:pt>
                <c:pt idx="270">
                  <c:v>42074</c:v>
                </c:pt>
                <c:pt idx="271">
                  <c:v>42075</c:v>
                </c:pt>
                <c:pt idx="272">
                  <c:v>42076</c:v>
                </c:pt>
                <c:pt idx="273">
                  <c:v>42079</c:v>
                </c:pt>
                <c:pt idx="274">
                  <c:v>42080</c:v>
                </c:pt>
                <c:pt idx="275">
                  <c:v>42081</c:v>
                </c:pt>
                <c:pt idx="276">
                  <c:v>42082</c:v>
                </c:pt>
                <c:pt idx="277">
                  <c:v>42083</c:v>
                </c:pt>
                <c:pt idx="278">
                  <c:v>42086</c:v>
                </c:pt>
                <c:pt idx="279">
                  <c:v>42087</c:v>
                </c:pt>
                <c:pt idx="280">
                  <c:v>42088</c:v>
                </c:pt>
                <c:pt idx="281">
                  <c:v>42089</c:v>
                </c:pt>
                <c:pt idx="282">
                  <c:v>42090</c:v>
                </c:pt>
                <c:pt idx="283">
                  <c:v>42093</c:v>
                </c:pt>
                <c:pt idx="284">
                  <c:v>42094</c:v>
                </c:pt>
                <c:pt idx="285">
                  <c:v>42095</c:v>
                </c:pt>
                <c:pt idx="286">
                  <c:v>42096</c:v>
                </c:pt>
                <c:pt idx="287">
                  <c:v>42097</c:v>
                </c:pt>
                <c:pt idx="288">
                  <c:v>42100</c:v>
                </c:pt>
                <c:pt idx="289">
                  <c:v>42101</c:v>
                </c:pt>
                <c:pt idx="290">
                  <c:v>42102</c:v>
                </c:pt>
                <c:pt idx="291">
                  <c:v>42103</c:v>
                </c:pt>
                <c:pt idx="292">
                  <c:v>42104</c:v>
                </c:pt>
                <c:pt idx="293">
                  <c:v>42107</c:v>
                </c:pt>
                <c:pt idx="294">
                  <c:v>42108</c:v>
                </c:pt>
                <c:pt idx="295">
                  <c:v>42109</c:v>
                </c:pt>
                <c:pt idx="296">
                  <c:v>42110</c:v>
                </c:pt>
                <c:pt idx="297">
                  <c:v>42111</c:v>
                </c:pt>
                <c:pt idx="298">
                  <c:v>42114</c:v>
                </c:pt>
                <c:pt idx="299">
                  <c:v>42115</c:v>
                </c:pt>
                <c:pt idx="300">
                  <c:v>42116</c:v>
                </c:pt>
                <c:pt idx="301">
                  <c:v>42117</c:v>
                </c:pt>
                <c:pt idx="302">
                  <c:v>42118</c:v>
                </c:pt>
                <c:pt idx="303">
                  <c:v>42121</c:v>
                </c:pt>
                <c:pt idx="304">
                  <c:v>42122</c:v>
                </c:pt>
                <c:pt idx="305">
                  <c:v>42123</c:v>
                </c:pt>
                <c:pt idx="306">
                  <c:v>42124</c:v>
                </c:pt>
                <c:pt idx="307">
                  <c:v>42129</c:v>
                </c:pt>
                <c:pt idx="308">
                  <c:v>42130</c:v>
                </c:pt>
                <c:pt idx="309">
                  <c:v>42131</c:v>
                </c:pt>
                <c:pt idx="310">
                  <c:v>42132</c:v>
                </c:pt>
                <c:pt idx="311">
                  <c:v>42136</c:v>
                </c:pt>
                <c:pt idx="312">
                  <c:v>42137</c:v>
                </c:pt>
                <c:pt idx="313">
                  <c:v>42138</c:v>
                </c:pt>
                <c:pt idx="314">
                  <c:v>42139</c:v>
                </c:pt>
                <c:pt idx="315">
                  <c:v>42142</c:v>
                </c:pt>
                <c:pt idx="316">
                  <c:v>42143</c:v>
                </c:pt>
                <c:pt idx="317">
                  <c:v>42144</c:v>
                </c:pt>
                <c:pt idx="318">
                  <c:v>42145</c:v>
                </c:pt>
                <c:pt idx="319">
                  <c:v>42146</c:v>
                </c:pt>
                <c:pt idx="320">
                  <c:v>42149</c:v>
                </c:pt>
                <c:pt idx="321">
                  <c:v>42150</c:v>
                </c:pt>
                <c:pt idx="322">
                  <c:v>42151</c:v>
                </c:pt>
                <c:pt idx="323">
                  <c:v>42152</c:v>
                </c:pt>
                <c:pt idx="324">
                  <c:v>42153</c:v>
                </c:pt>
                <c:pt idx="325">
                  <c:v>42156</c:v>
                </c:pt>
                <c:pt idx="326">
                  <c:v>42157</c:v>
                </c:pt>
                <c:pt idx="327">
                  <c:v>42158</c:v>
                </c:pt>
                <c:pt idx="328">
                  <c:v>42159</c:v>
                </c:pt>
                <c:pt idx="329">
                  <c:v>42160</c:v>
                </c:pt>
                <c:pt idx="330">
                  <c:v>42163</c:v>
                </c:pt>
                <c:pt idx="331">
                  <c:v>42164</c:v>
                </c:pt>
                <c:pt idx="332">
                  <c:v>42165</c:v>
                </c:pt>
                <c:pt idx="333">
                  <c:v>42166</c:v>
                </c:pt>
                <c:pt idx="334">
                  <c:v>42170</c:v>
                </c:pt>
                <c:pt idx="335">
                  <c:v>42171</c:v>
                </c:pt>
                <c:pt idx="336">
                  <c:v>42172</c:v>
                </c:pt>
                <c:pt idx="337">
                  <c:v>42173</c:v>
                </c:pt>
                <c:pt idx="338">
                  <c:v>42174</c:v>
                </c:pt>
                <c:pt idx="339">
                  <c:v>42177</c:v>
                </c:pt>
                <c:pt idx="340">
                  <c:v>42178</c:v>
                </c:pt>
                <c:pt idx="341">
                  <c:v>42179</c:v>
                </c:pt>
                <c:pt idx="342">
                  <c:v>42180</c:v>
                </c:pt>
                <c:pt idx="343">
                  <c:v>42181</c:v>
                </c:pt>
                <c:pt idx="344">
                  <c:v>42184</c:v>
                </c:pt>
                <c:pt idx="345">
                  <c:v>42185</c:v>
                </c:pt>
                <c:pt idx="346">
                  <c:v>42186</c:v>
                </c:pt>
                <c:pt idx="347">
                  <c:v>42187</c:v>
                </c:pt>
                <c:pt idx="348">
                  <c:v>42188</c:v>
                </c:pt>
                <c:pt idx="349">
                  <c:v>42191</c:v>
                </c:pt>
                <c:pt idx="350">
                  <c:v>42192</c:v>
                </c:pt>
                <c:pt idx="351">
                  <c:v>42193</c:v>
                </c:pt>
                <c:pt idx="352">
                  <c:v>42194</c:v>
                </c:pt>
                <c:pt idx="353">
                  <c:v>42195</c:v>
                </c:pt>
                <c:pt idx="354">
                  <c:v>42198</c:v>
                </c:pt>
                <c:pt idx="355">
                  <c:v>42199</c:v>
                </c:pt>
                <c:pt idx="356">
                  <c:v>42200</c:v>
                </c:pt>
                <c:pt idx="357">
                  <c:v>42201</c:v>
                </c:pt>
                <c:pt idx="358">
                  <c:v>42202</c:v>
                </c:pt>
                <c:pt idx="359">
                  <c:v>42205</c:v>
                </c:pt>
                <c:pt idx="360">
                  <c:v>42206</c:v>
                </c:pt>
                <c:pt idx="361">
                  <c:v>42207</c:v>
                </c:pt>
                <c:pt idx="362">
                  <c:v>42208</c:v>
                </c:pt>
                <c:pt idx="363">
                  <c:v>42209</c:v>
                </c:pt>
                <c:pt idx="364">
                  <c:v>42212</c:v>
                </c:pt>
                <c:pt idx="365">
                  <c:v>42213</c:v>
                </c:pt>
                <c:pt idx="366">
                  <c:v>42214</c:v>
                </c:pt>
                <c:pt idx="367">
                  <c:v>42215</c:v>
                </c:pt>
                <c:pt idx="368">
                  <c:v>42216</c:v>
                </c:pt>
                <c:pt idx="369">
                  <c:v>42219</c:v>
                </c:pt>
                <c:pt idx="370">
                  <c:v>42220</c:v>
                </c:pt>
                <c:pt idx="371">
                  <c:v>42221</c:v>
                </c:pt>
                <c:pt idx="372">
                  <c:v>42222</c:v>
                </c:pt>
                <c:pt idx="373">
                  <c:v>42223</c:v>
                </c:pt>
                <c:pt idx="374">
                  <c:v>42226</c:v>
                </c:pt>
                <c:pt idx="375">
                  <c:v>42227</c:v>
                </c:pt>
                <c:pt idx="376">
                  <c:v>42228</c:v>
                </c:pt>
                <c:pt idx="377">
                  <c:v>42229</c:v>
                </c:pt>
                <c:pt idx="378">
                  <c:v>42230</c:v>
                </c:pt>
                <c:pt idx="379">
                  <c:v>42233</c:v>
                </c:pt>
                <c:pt idx="380">
                  <c:v>42234</c:v>
                </c:pt>
                <c:pt idx="381">
                  <c:v>42235</c:v>
                </c:pt>
                <c:pt idx="382">
                  <c:v>42236</c:v>
                </c:pt>
                <c:pt idx="383">
                  <c:v>42237</c:v>
                </c:pt>
                <c:pt idx="384">
                  <c:v>42240</c:v>
                </c:pt>
                <c:pt idx="385">
                  <c:v>42241</c:v>
                </c:pt>
                <c:pt idx="386">
                  <c:v>42242</c:v>
                </c:pt>
                <c:pt idx="387">
                  <c:v>42243</c:v>
                </c:pt>
                <c:pt idx="388">
                  <c:v>42244</c:v>
                </c:pt>
                <c:pt idx="389">
                  <c:v>42247</c:v>
                </c:pt>
                <c:pt idx="390">
                  <c:v>42248</c:v>
                </c:pt>
                <c:pt idx="391">
                  <c:v>42249</c:v>
                </c:pt>
                <c:pt idx="392">
                  <c:v>42250</c:v>
                </c:pt>
                <c:pt idx="393">
                  <c:v>42251</c:v>
                </c:pt>
                <c:pt idx="394">
                  <c:v>42254</c:v>
                </c:pt>
                <c:pt idx="395">
                  <c:v>42255</c:v>
                </c:pt>
                <c:pt idx="396">
                  <c:v>42256</c:v>
                </c:pt>
                <c:pt idx="397">
                  <c:v>42257</c:v>
                </c:pt>
                <c:pt idx="398">
                  <c:v>42258</c:v>
                </c:pt>
                <c:pt idx="399">
                  <c:v>42261</c:v>
                </c:pt>
                <c:pt idx="400">
                  <c:v>42262</c:v>
                </c:pt>
                <c:pt idx="401">
                  <c:v>42263</c:v>
                </c:pt>
                <c:pt idx="402">
                  <c:v>42264</c:v>
                </c:pt>
                <c:pt idx="403">
                  <c:v>42265</c:v>
                </c:pt>
                <c:pt idx="404">
                  <c:v>42268</c:v>
                </c:pt>
                <c:pt idx="405">
                  <c:v>42269</c:v>
                </c:pt>
                <c:pt idx="406">
                  <c:v>42270</c:v>
                </c:pt>
                <c:pt idx="407">
                  <c:v>42271</c:v>
                </c:pt>
                <c:pt idx="408">
                  <c:v>42272</c:v>
                </c:pt>
                <c:pt idx="409">
                  <c:v>42275</c:v>
                </c:pt>
                <c:pt idx="410">
                  <c:v>42276</c:v>
                </c:pt>
                <c:pt idx="411">
                  <c:v>42277</c:v>
                </c:pt>
                <c:pt idx="412">
                  <c:v>42278</c:v>
                </c:pt>
                <c:pt idx="413">
                  <c:v>42279</c:v>
                </c:pt>
                <c:pt idx="414">
                  <c:v>42282</c:v>
                </c:pt>
                <c:pt idx="415">
                  <c:v>42283</c:v>
                </c:pt>
                <c:pt idx="416">
                  <c:v>42284</c:v>
                </c:pt>
                <c:pt idx="417">
                  <c:v>42285</c:v>
                </c:pt>
                <c:pt idx="418">
                  <c:v>42286</c:v>
                </c:pt>
                <c:pt idx="419">
                  <c:v>42289</c:v>
                </c:pt>
                <c:pt idx="420">
                  <c:v>42290</c:v>
                </c:pt>
                <c:pt idx="421">
                  <c:v>42291</c:v>
                </c:pt>
                <c:pt idx="422">
                  <c:v>42292</c:v>
                </c:pt>
                <c:pt idx="423">
                  <c:v>42293</c:v>
                </c:pt>
                <c:pt idx="424">
                  <c:v>42296</c:v>
                </c:pt>
                <c:pt idx="425">
                  <c:v>42297</c:v>
                </c:pt>
                <c:pt idx="426">
                  <c:v>42298</c:v>
                </c:pt>
                <c:pt idx="427">
                  <c:v>42299</c:v>
                </c:pt>
                <c:pt idx="428">
                  <c:v>42300</c:v>
                </c:pt>
                <c:pt idx="429">
                  <c:v>42303</c:v>
                </c:pt>
                <c:pt idx="430">
                  <c:v>42304</c:v>
                </c:pt>
                <c:pt idx="431">
                  <c:v>42305</c:v>
                </c:pt>
                <c:pt idx="432">
                  <c:v>42306</c:v>
                </c:pt>
                <c:pt idx="433">
                  <c:v>42307</c:v>
                </c:pt>
                <c:pt idx="434">
                  <c:v>42310</c:v>
                </c:pt>
                <c:pt idx="435">
                  <c:v>42311</c:v>
                </c:pt>
                <c:pt idx="436">
                  <c:v>42313</c:v>
                </c:pt>
                <c:pt idx="437">
                  <c:v>42314</c:v>
                </c:pt>
                <c:pt idx="438">
                  <c:v>42317</c:v>
                </c:pt>
                <c:pt idx="439">
                  <c:v>42318</c:v>
                </c:pt>
                <c:pt idx="440">
                  <c:v>42319</c:v>
                </c:pt>
                <c:pt idx="441">
                  <c:v>42320</c:v>
                </c:pt>
                <c:pt idx="442">
                  <c:v>42321</c:v>
                </c:pt>
                <c:pt idx="443">
                  <c:v>42324</c:v>
                </c:pt>
                <c:pt idx="444">
                  <c:v>42325</c:v>
                </c:pt>
                <c:pt idx="445">
                  <c:v>42326</c:v>
                </c:pt>
                <c:pt idx="446">
                  <c:v>42327</c:v>
                </c:pt>
                <c:pt idx="447">
                  <c:v>42328</c:v>
                </c:pt>
                <c:pt idx="448">
                  <c:v>42331</c:v>
                </c:pt>
                <c:pt idx="449">
                  <c:v>42332</c:v>
                </c:pt>
                <c:pt idx="450">
                  <c:v>42333</c:v>
                </c:pt>
                <c:pt idx="451">
                  <c:v>42334</c:v>
                </c:pt>
                <c:pt idx="452">
                  <c:v>42335</c:v>
                </c:pt>
                <c:pt idx="453">
                  <c:v>42338</c:v>
                </c:pt>
                <c:pt idx="454">
                  <c:v>42339</c:v>
                </c:pt>
                <c:pt idx="455">
                  <c:v>42340</c:v>
                </c:pt>
                <c:pt idx="456">
                  <c:v>42341</c:v>
                </c:pt>
                <c:pt idx="457">
                  <c:v>42342</c:v>
                </c:pt>
                <c:pt idx="458">
                  <c:v>42345</c:v>
                </c:pt>
                <c:pt idx="459">
                  <c:v>42346</c:v>
                </c:pt>
                <c:pt idx="460">
                  <c:v>42347</c:v>
                </c:pt>
                <c:pt idx="461">
                  <c:v>42348</c:v>
                </c:pt>
                <c:pt idx="462">
                  <c:v>42349</c:v>
                </c:pt>
                <c:pt idx="463">
                  <c:v>42352</c:v>
                </c:pt>
                <c:pt idx="464">
                  <c:v>42353</c:v>
                </c:pt>
                <c:pt idx="465">
                  <c:v>42354</c:v>
                </c:pt>
                <c:pt idx="466">
                  <c:v>42355</c:v>
                </c:pt>
                <c:pt idx="467">
                  <c:v>42356</c:v>
                </c:pt>
                <c:pt idx="468">
                  <c:v>42359</c:v>
                </c:pt>
                <c:pt idx="469">
                  <c:v>42360</c:v>
                </c:pt>
                <c:pt idx="470">
                  <c:v>42361</c:v>
                </c:pt>
                <c:pt idx="471">
                  <c:v>42362</c:v>
                </c:pt>
                <c:pt idx="472">
                  <c:v>42363</c:v>
                </c:pt>
                <c:pt idx="473">
                  <c:v>42366</c:v>
                </c:pt>
                <c:pt idx="474">
                  <c:v>42367</c:v>
                </c:pt>
                <c:pt idx="475">
                  <c:v>42368</c:v>
                </c:pt>
                <c:pt idx="476">
                  <c:v>42369</c:v>
                </c:pt>
                <c:pt idx="477">
                  <c:v>42380</c:v>
                </c:pt>
                <c:pt idx="478">
                  <c:v>42381</c:v>
                </c:pt>
                <c:pt idx="479">
                  <c:v>42382</c:v>
                </c:pt>
                <c:pt idx="480">
                  <c:v>42383</c:v>
                </c:pt>
                <c:pt idx="481">
                  <c:v>42384</c:v>
                </c:pt>
                <c:pt idx="482">
                  <c:v>42387</c:v>
                </c:pt>
                <c:pt idx="483">
                  <c:v>42388</c:v>
                </c:pt>
                <c:pt idx="484">
                  <c:v>42389</c:v>
                </c:pt>
                <c:pt idx="485">
                  <c:v>42390</c:v>
                </c:pt>
                <c:pt idx="486">
                  <c:v>42391</c:v>
                </c:pt>
                <c:pt idx="487">
                  <c:v>42394</c:v>
                </c:pt>
                <c:pt idx="488">
                  <c:v>42395</c:v>
                </c:pt>
                <c:pt idx="489">
                  <c:v>42396</c:v>
                </c:pt>
                <c:pt idx="490">
                  <c:v>42397</c:v>
                </c:pt>
                <c:pt idx="491">
                  <c:v>42398</c:v>
                </c:pt>
                <c:pt idx="492">
                  <c:v>42401</c:v>
                </c:pt>
                <c:pt idx="493">
                  <c:v>42402</c:v>
                </c:pt>
                <c:pt idx="494">
                  <c:v>42403</c:v>
                </c:pt>
                <c:pt idx="495">
                  <c:v>42404</c:v>
                </c:pt>
                <c:pt idx="496">
                  <c:v>42405</c:v>
                </c:pt>
                <c:pt idx="497">
                  <c:v>42408</c:v>
                </c:pt>
                <c:pt idx="498">
                  <c:v>42409</c:v>
                </c:pt>
                <c:pt idx="499">
                  <c:v>42410</c:v>
                </c:pt>
                <c:pt idx="500">
                  <c:v>42411</c:v>
                </c:pt>
                <c:pt idx="501">
                  <c:v>42412</c:v>
                </c:pt>
                <c:pt idx="502">
                  <c:v>42415</c:v>
                </c:pt>
                <c:pt idx="503">
                  <c:v>42416</c:v>
                </c:pt>
                <c:pt idx="504">
                  <c:v>42417</c:v>
                </c:pt>
                <c:pt idx="505">
                  <c:v>42418</c:v>
                </c:pt>
                <c:pt idx="506">
                  <c:v>42419</c:v>
                </c:pt>
                <c:pt idx="507">
                  <c:v>42420</c:v>
                </c:pt>
                <c:pt idx="508">
                  <c:v>42424</c:v>
                </c:pt>
                <c:pt idx="509">
                  <c:v>42425</c:v>
                </c:pt>
                <c:pt idx="510">
                  <c:v>42426</c:v>
                </c:pt>
                <c:pt idx="511">
                  <c:v>42429</c:v>
                </c:pt>
                <c:pt idx="512">
                  <c:v>42430</c:v>
                </c:pt>
                <c:pt idx="513">
                  <c:v>42431</c:v>
                </c:pt>
                <c:pt idx="514">
                  <c:v>42432</c:v>
                </c:pt>
                <c:pt idx="515">
                  <c:v>42433</c:v>
                </c:pt>
                <c:pt idx="516">
                  <c:v>42438</c:v>
                </c:pt>
                <c:pt idx="517">
                  <c:v>42439</c:v>
                </c:pt>
                <c:pt idx="518">
                  <c:v>42440</c:v>
                </c:pt>
                <c:pt idx="519">
                  <c:v>42443</c:v>
                </c:pt>
                <c:pt idx="520">
                  <c:v>42444</c:v>
                </c:pt>
                <c:pt idx="521">
                  <c:v>42445</c:v>
                </c:pt>
                <c:pt idx="522">
                  <c:v>42446</c:v>
                </c:pt>
                <c:pt idx="523">
                  <c:v>42447</c:v>
                </c:pt>
                <c:pt idx="524">
                  <c:v>42450</c:v>
                </c:pt>
                <c:pt idx="525">
                  <c:v>42451</c:v>
                </c:pt>
                <c:pt idx="526">
                  <c:v>42452</c:v>
                </c:pt>
                <c:pt idx="527">
                  <c:v>42453</c:v>
                </c:pt>
                <c:pt idx="528">
                  <c:v>42454</c:v>
                </c:pt>
                <c:pt idx="529">
                  <c:v>42457</c:v>
                </c:pt>
                <c:pt idx="530">
                  <c:v>42458</c:v>
                </c:pt>
                <c:pt idx="531">
                  <c:v>42459</c:v>
                </c:pt>
                <c:pt idx="532">
                  <c:v>42460</c:v>
                </c:pt>
                <c:pt idx="533">
                  <c:v>42461</c:v>
                </c:pt>
                <c:pt idx="534">
                  <c:v>42464</c:v>
                </c:pt>
                <c:pt idx="535">
                  <c:v>42465</c:v>
                </c:pt>
                <c:pt idx="536">
                  <c:v>42466</c:v>
                </c:pt>
                <c:pt idx="537">
                  <c:v>42467</c:v>
                </c:pt>
                <c:pt idx="538">
                  <c:v>42468</c:v>
                </c:pt>
                <c:pt idx="539">
                  <c:v>42471</c:v>
                </c:pt>
                <c:pt idx="540">
                  <c:v>42472</c:v>
                </c:pt>
              </c:numCache>
            </c:numRef>
          </c:cat>
          <c:val>
            <c:numRef>
              <c:f>final!$E$2:$E$801</c:f>
              <c:numCache>
                <c:formatCode>0.0%</c:formatCode>
                <c:ptCount val="800"/>
                <c:pt idx="0">
                  <c:v>6.5000000000000002E-2</c:v>
                </c:pt>
                <c:pt idx="1">
                  <c:v>6.5000000000000002E-2</c:v>
                </c:pt>
                <c:pt idx="2">
                  <c:v>6.5000000000000002E-2</c:v>
                </c:pt>
                <c:pt idx="3">
                  <c:v>6.5000000000000002E-2</c:v>
                </c:pt>
                <c:pt idx="4">
                  <c:v>6.5000000000000002E-2</c:v>
                </c:pt>
                <c:pt idx="5">
                  <c:v>6.5000000000000002E-2</c:v>
                </c:pt>
                <c:pt idx="6">
                  <c:v>6.5000000000000002E-2</c:v>
                </c:pt>
                <c:pt idx="7">
                  <c:v>6.5000000000000002E-2</c:v>
                </c:pt>
                <c:pt idx="8">
                  <c:v>6.5000000000000002E-2</c:v>
                </c:pt>
                <c:pt idx="9">
                  <c:v>6.5000000000000002E-2</c:v>
                </c:pt>
                <c:pt idx="10">
                  <c:v>6.5000000000000002E-2</c:v>
                </c:pt>
                <c:pt idx="11">
                  <c:v>6.5000000000000002E-2</c:v>
                </c:pt>
                <c:pt idx="12">
                  <c:v>6.5000000000000002E-2</c:v>
                </c:pt>
                <c:pt idx="13">
                  <c:v>6.5000000000000002E-2</c:v>
                </c:pt>
                <c:pt idx="14">
                  <c:v>6.5000000000000002E-2</c:v>
                </c:pt>
                <c:pt idx="15">
                  <c:v>6.5000000000000002E-2</c:v>
                </c:pt>
                <c:pt idx="16">
                  <c:v>6.5000000000000002E-2</c:v>
                </c:pt>
                <c:pt idx="17">
                  <c:v>6.5000000000000002E-2</c:v>
                </c:pt>
                <c:pt idx="18">
                  <c:v>6.5000000000000002E-2</c:v>
                </c:pt>
                <c:pt idx="19">
                  <c:v>6.5000000000000002E-2</c:v>
                </c:pt>
                <c:pt idx="20">
                  <c:v>8.0000000000000043E-2</c:v>
                </c:pt>
                <c:pt idx="21">
                  <c:v>8.0000000000000043E-2</c:v>
                </c:pt>
                <c:pt idx="22">
                  <c:v>8.0000000000000043E-2</c:v>
                </c:pt>
                <c:pt idx="23">
                  <c:v>8.0000000000000043E-2</c:v>
                </c:pt>
                <c:pt idx="24">
                  <c:v>8.0000000000000043E-2</c:v>
                </c:pt>
                <c:pt idx="25">
                  <c:v>8.0000000000000043E-2</c:v>
                </c:pt>
                <c:pt idx="26">
                  <c:v>8.0000000000000043E-2</c:v>
                </c:pt>
                <c:pt idx="27">
                  <c:v>8.0000000000000043E-2</c:v>
                </c:pt>
                <c:pt idx="28">
                  <c:v>8.0000000000000043E-2</c:v>
                </c:pt>
                <c:pt idx="29">
                  <c:v>8.0000000000000043E-2</c:v>
                </c:pt>
                <c:pt idx="30">
                  <c:v>8.0000000000000043E-2</c:v>
                </c:pt>
                <c:pt idx="31">
                  <c:v>8.0000000000000043E-2</c:v>
                </c:pt>
                <c:pt idx="32">
                  <c:v>8.0000000000000043E-2</c:v>
                </c:pt>
                <c:pt idx="33">
                  <c:v>8.0000000000000043E-2</c:v>
                </c:pt>
                <c:pt idx="34">
                  <c:v>8.0000000000000043E-2</c:v>
                </c:pt>
                <c:pt idx="35">
                  <c:v>8.0000000000000043E-2</c:v>
                </c:pt>
                <c:pt idx="36">
                  <c:v>8.0000000000000043E-2</c:v>
                </c:pt>
                <c:pt idx="37">
                  <c:v>8.0000000000000043E-2</c:v>
                </c:pt>
                <c:pt idx="38">
                  <c:v>8.0000000000000043E-2</c:v>
                </c:pt>
                <c:pt idx="39">
                  <c:v>8.0000000000000043E-2</c:v>
                </c:pt>
                <c:pt idx="40">
                  <c:v>8.0000000000000043E-2</c:v>
                </c:pt>
                <c:pt idx="41">
                  <c:v>8.0000000000000043E-2</c:v>
                </c:pt>
                <c:pt idx="42">
                  <c:v>8.0000000000000043E-2</c:v>
                </c:pt>
                <c:pt idx="43">
                  <c:v>8.0000000000000043E-2</c:v>
                </c:pt>
                <c:pt idx="44">
                  <c:v>8.0000000000000043E-2</c:v>
                </c:pt>
                <c:pt idx="45">
                  <c:v>8.0000000000000043E-2</c:v>
                </c:pt>
                <c:pt idx="46">
                  <c:v>8.0000000000000043E-2</c:v>
                </c:pt>
                <c:pt idx="47">
                  <c:v>8.0000000000000043E-2</c:v>
                </c:pt>
                <c:pt idx="48">
                  <c:v>8.0000000000000043E-2</c:v>
                </c:pt>
                <c:pt idx="49">
                  <c:v>8.0000000000000043E-2</c:v>
                </c:pt>
                <c:pt idx="50">
                  <c:v>8.0000000000000043E-2</c:v>
                </c:pt>
                <c:pt idx="51">
                  <c:v>8.0000000000000043E-2</c:v>
                </c:pt>
                <c:pt idx="52">
                  <c:v>8.0000000000000043E-2</c:v>
                </c:pt>
                <c:pt idx="53">
                  <c:v>8.0000000000000043E-2</c:v>
                </c:pt>
                <c:pt idx="54">
                  <c:v>8.0000000000000043E-2</c:v>
                </c:pt>
                <c:pt idx="55">
                  <c:v>8.0000000000000043E-2</c:v>
                </c:pt>
                <c:pt idx="56">
                  <c:v>8.0000000000000043E-2</c:v>
                </c:pt>
                <c:pt idx="57">
                  <c:v>8.0000000000000043E-2</c:v>
                </c:pt>
                <c:pt idx="58">
                  <c:v>8.0000000000000043E-2</c:v>
                </c:pt>
                <c:pt idx="59">
                  <c:v>8.5000000000000006E-2</c:v>
                </c:pt>
                <c:pt idx="60">
                  <c:v>8.5000000000000006E-2</c:v>
                </c:pt>
                <c:pt idx="61">
                  <c:v>8.5000000000000006E-2</c:v>
                </c:pt>
                <c:pt idx="62">
                  <c:v>8.5000000000000006E-2</c:v>
                </c:pt>
                <c:pt idx="63">
                  <c:v>8.5000000000000006E-2</c:v>
                </c:pt>
                <c:pt idx="64">
                  <c:v>8.5000000000000006E-2</c:v>
                </c:pt>
                <c:pt idx="65">
                  <c:v>8.5000000000000006E-2</c:v>
                </c:pt>
                <c:pt idx="66">
                  <c:v>8.5000000000000006E-2</c:v>
                </c:pt>
                <c:pt idx="67">
                  <c:v>8.5000000000000006E-2</c:v>
                </c:pt>
                <c:pt idx="68">
                  <c:v>8.5000000000000006E-2</c:v>
                </c:pt>
                <c:pt idx="69">
                  <c:v>8.5000000000000006E-2</c:v>
                </c:pt>
                <c:pt idx="70">
                  <c:v>8.5000000000000006E-2</c:v>
                </c:pt>
                <c:pt idx="71">
                  <c:v>8.5000000000000006E-2</c:v>
                </c:pt>
                <c:pt idx="72">
                  <c:v>8.5000000000000006E-2</c:v>
                </c:pt>
                <c:pt idx="73">
                  <c:v>8.5000000000000006E-2</c:v>
                </c:pt>
                <c:pt idx="74">
                  <c:v>8.5000000000000006E-2</c:v>
                </c:pt>
                <c:pt idx="75">
                  <c:v>8.5000000000000006E-2</c:v>
                </c:pt>
                <c:pt idx="76">
                  <c:v>8.5000000000000006E-2</c:v>
                </c:pt>
                <c:pt idx="77">
                  <c:v>8.5000000000000006E-2</c:v>
                </c:pt>
                <c:pt idx="78">
                  <c:v>8.5000000000000006E-2</c:v>
                </c:pt>
                <c:pt idx="79">
                  <c:v>8.5000000000000006E-2</c:v>
                </c:pt>
                <c:pt idx="80">
                  <c:v>8.5000000000000006E-2</c:v>
                </c:pt>
                <c:pt idx="81">
                  <c:v>8.5000000000000006E-2</c:v>
                </c:pt>
                <c:pt idx="82">
                  <c:v>8.5000000000000006E-2</c:v>
                </c:pt>
                <c:pt idx="83">
                  <c:v>8.5000000000000006E-2</c:v>
                </c:pt>
                <c:pt idx="84">
                  <c:v>8.5000000000000006E-2</c:v>
                </c:pt>
                <c:pt idx="85">
                  <c:v>8.5000000000000006E-2</c:v>
                </c:pt>
                <c:pt idx="86">
                  <c:v>8.5000000000000006E-2</c:v>
                </c:pt>
                <c:pt idx="87">
                  <c:v>8.5000000000000006E-2</c:v>
                </c:pt>
                <c:pt idx="88">
                  <c:v>8.5000000000000006E-2</c:v>
                </c:pt>
                <c:pt idx="89">
                  <c:v>8.5000000000000006E-2</c:v>
                </c:pt>
                <c:pt idx="90">
                  <c:v>8.5000000000000006E-2</c:v>
                </c:pt>
                <c:pt idx="91">
                  <c:v>8.5000000000000006E-2</c:v>
                </c:pt>
                <c:pt idx="92">
                  <c:v>8.5000000000000006E-2</c:v>
                </c:pt>
                <c:pt idx="93">
                  <c:v>8.5000000000000006E-2</c:v>
                </c:pt>
                <c:pt idx="94">
                  <c:v>8.5000000000000006E-2</c:v>
                </c:pt>
                <c:pt idx="95">
                  <c:v>8.5000000000000006E-2</c:v>
                </c:pt>
                <c:pt idx="96">
                  <c:v>8.5000000000000006E-2</c:v>
                </c:pt>
                <c:pt idx="97">
                  <c:v>8.5000000000000006E-2</c:v>
                </c:pt>
                <c:pt idx="98">
                  <c:v>8.5000000000000006E-2</c:v>
                </c:pt>
                <c:pt idx="99">
                  <c:v>8.5000000000000006E-2</c:v>
                </c:pt>
                <c:pt idx="100">
                  <c:v>8.5000000000000006E-2</c:v>
                </c:pt>
                <c:pt idx="101">
                  <c:v>8.5000000000000006E-2</c:v>
                </c:pt>
                <c:pt idx="102">
                  <c:v>8.5000000000000006E-2</c:v>
                </c:pt>
                <c:pt idx="103">
                  <c:v>8.5000000000000006E-2</c:v>
                </c:pt>
                <c:pt idx="104">
                  <c:v>8.5000000000000006E-2</c:v>
                </c:pt>
                <c:pt idx="105">
                  <c:v>8.5000000000000006E-2</c:v>
                </c:pt>
                <c:pt idx="106">
                  <c:v>8.5000000000000006E-2</c:v>
                </c:pt>
                <c:pt idx="107">
                  <c:v>8.5000000000000006E-2</c:v>
                </c:pt>
                <c:pt idx="108">
                  <c:v>8.5000000000000006E-2</c:v>
                </c:pt>
                <c:pt idx="109">
                  <c:v>8.5000000000000006E-2</c:v>
                </c:pt>
                <c:pt idx="110">
                  <c:v>8.5000000000000006E-2</c:v>
                </c:pt>
                <c:pt idx="111">
                  <c:v>8.5000000000000006E-2</c:v>
                </c:pt>
                <c:pt idx="112">
                  <c:v>8.5000000000000006E-2</c:v>
                </c:pt>
                <c:pt idx="113">
                  <c:v>8.5000000000000006E-2</c:v>
                </c:pt>
                <c:pt idx="114">
                  <c:v>8.5000000000000006E-2</c:v>
                </c:pt>
                <c:pt idx="115">
                  <c:v>8.5000000000000006E-2</c:v>
                </c:pt>
                <c:pt idx="116">
                  <c:v>8.5000000000000006E-2</c:v>
                </c:pt>
                <c:pt idx="117">
                  <c:v>8.5000000000000006E-2</c:v>
                </c:pt>
                <c:pt idx="118">
                  <c:v>8.5000000000000006E-2</c:v>
                </c:pt>
                <c:pt idx="119">
                  <c:v>9.0000000000000024E-2</c:v>
                </c:pt>
                <c:pt idx="120">
                  <c:v>9.0000000000000024E-2</c:v>
                </c:pt>
                <c:pt idx="121">
                  <c:v>9.0000000000000024E-2</c:v>
                </c:pt>
                <c:pt idx="122">
                  <c:v>9.0000000000000024E-2</c:v>
                </c:pt>
                <c:pt idx="123">
                  <c:v>9.0000000000000024E-2</c:v>
                </c:pt>
                <c:pt idx="124">
                  <c:v>9.0000000000000024E-2</c:v>
                </c:pt>
                <c:pt idx="125">
                  <c:v>9.0000000000000024E-2</c:v>
                </c:pt>
                <c:pt idx="126">
                  <c:v>9.0000000000000024E-2</c:v>
                </c:pt>
                <c:pt idx="127">
                  <c:v>9.0000000000000024E-2</c:v>
                </c:pt>
                <c:pt idx="128">
                  <c:v>9.0000000000000024E-2</c:v>
                </c:pt>
                <c:pt idx="129">
                  <c:v>9.0000000000000024E-2</c:v>
                </c:pt>
                <c:pt idx="130">
                  <c:v>9.0000000000000024E-2</c:v>
                </c:pt>
                <c:pt idx="131">
                  <c:v>9.0000000000000024E-2</c:v>
                </c:pt>
                <c:pt idx="132">
                  <c:v>9.0000000000000024E-2</c:v>
                </c:pt>
                <c:pt idx="133">
                  <c:v>9.0000000000000024E-2</c:v>
                </c:pt>
                <c:pt idx="134">
                  <c:v>9.0000000000000024E-2</c:v>
                </c:pt>
                <c:pt idx="135">
                  <c:v>9.0000000000000024E-2</c:v>
                </c:pt>
                <c:pt idx="136">
                  <c:v>9.0000000000000024E-2</c:v>
                </c:pt>
                <c:pt idx="137">
                  <c:v>9.0000000000000024E-2</c:v>
                </c:pt>
                <c:pt idx="138">
                  <c:v>9.0000000000000024E-2</c:v>
                </c:pt>
                <c:pt idx="139">
                  <c:v>9.0000000000000024E-2</c:v>
                </c:pt>
                <c:pt idx="140">
                  <c:v>9.0000000000000024E-2</c:v>
                </c:pt>
                <c:pt idx="141">
                  <c:v>9.0000000000000024E-2</c:v>
                </c:pt>
                <c:pt idx="142">
                  <c:v>9.0000000000000024E-2</c:v>
                </c:pt>
                <c:pt idx="143">
                  <c:v>9.0000000000000024E-2</c:v>
                </c:pt>
                <c:pt idx="144">
                  <c:v>9.0000000000000024E-2</c:v>
                </c:pt>
                <c:pt idx="145">
                  <c:v>9.0000000000000024E-2</c:v>
                </c:pt>
                <c:pt idx="146">
                  <c:v>9.0000000000000024E-2</c:v>
                </c:pt>
                <c:pt idx="147">
                  <c:v>9.0000000000000024E-2</c:v>
                </c:pt>
                <c:pt idx="148">
                  <c:v>9.0000000000000024E-2</c:v>
                </c:pt>
                <c:pt idx="149">
                  <c:v>9.0000000000000024E-2</c:v>
                </c:pt>
                <c:pt idx="150">
                  <c:v>9.0000000000000024E-2</c:v>
                </c:pt>
                <c:pt idx="151">
                  <c:v>9.0000000000000024E-2</c:v>
                </c:pt>
                <c:pt idx="152">
                  <c:v>9.0000000000000024E-2</c:v>
                </c:pt>
                <c:pt idx="153">
                  <c:v>9.0000000000000024E-2</c:v>
                </c:pt>
                <c:pt idx="154">
                  <c:v>9.0000000000000024E-2</c:v>
                </c:pt>
                <c:pt idx="155">
                  <c:v>9.0000000000000024E-2</c:v>
                </c:pt>
                <c:pt idx="156">
                  <c:v>9.0000000000000024E-2</c:v>
                </c:pt>
                <c:pt idx="157">
                  <c:v>9.0000000000000024E-2</c:v>
                </c:pt>
                <c:pt idx="158">
                  <c:v>9.0000000000000024E-2</c:v>
                </c:pt>
                <c:pt idx="159">
                  <c:v>9.0000000000000024E-2</c:v>
                </c:pt>
                <c:pt idx="160">
                  <c:v>9.0000000000000024E-2</c:v>
                </c:pt>
                <c:pt idx="161">
                  <c:v>9.0000000000000024E-2</c:v>
                </c:pt>
                <c:pt idx="162">
                  <c:v>9.0000000000000024E-2</c:v>
                </c:pt>
                <c:pt idx="163">
                  <c:v>9.0000000000000024E-2</c:v>
                </c:pt>
                <c:pt idx="164">
                  <c:v>9.0000000000000024E-2</c:v>
                </c:pt>
                <c:pt idx="165">
                  <c:v>9.0000000000000024E-2</c:v>
                </c:pt>
                <c:pt idx="166">
                  <c:v>9.0000000000000024E-2</c:v>
                </c:pt>
                <c:pt idx="167">
                  <c:v>9.0000000000000024E-2</c:v>
                </c:pt>
                <c:pt idx="168">
                  <c:v>9.0000000000000024E-2</c:v>
                </c:pt>
                <c:pt idx="169">
                  <c:v>9.0000000000000024E-2</c:v>
                </c:pt>
                <c:pt idx="170">
                  <c:v>9.0000000000000024E-2</c:v>
                </c:pt>
                <c:pt idx="171">
                  <c:v>9.0000000000000024E-2</c:v>
                </c:pt>
                <c:pt idx="172">
                  <c:v>9.0000000000000024E-2</c:v>
                </c:pt>
                <c:pt idx="173">
                  <c:v>9.0000000000000024E-2</c:v>
                </c:pt>
                <c:pt idx="174">
                  <c:v>9.0000000000000024E-2</c:v>
                </c:pt>
                <c:pt idx="175">
                  <c:v>9.0000000000000024E-2</c:v>
                </c:pt>
                <c:pt idx="176">
                  <c:v>9.0000000000000024E-2</c:v>
                </c:pt>
                <c:pt idx="177">
                  <c:v>9.0000000000000024E-2</c:v>
                </c:pt>
                <c:pt idx="178">
                  <c:v>9.0000000000000024E-2</c:v>
                </c:pt>
                <c:pt idx="179">
                  <c:v>9.0000000000000024E-2</c:v>
                </c:pt>
                <c:pt idx="180">
                  <c:v>9.0000000000000024E-2</c:v>
                </c:pt>
                <c:pt idx="181">
                  <c:v>9.0000000000000024E-2</c:v>
                </c:pt>
                <c:pt idx="182">
                  <c:v>9.0000000000000024E-2</c:v>
                </c:pt>
                <c:pt idx="183">
                  <c:v>9.0000000000000024E-2</c:v>
                </c:pt>
                <c:pt idx="184">
                  <c:v>9.0000000000000024E-2</c:v>
                </c:pt>
                <c:pt idx="185">
                  <c:v>9.0000000000000024E-2</c:v>
                </c:pt>
                <c:pt idx="186">
                  <c:v>9.0000000000000024E-2</c:v>
                </c:pt>
                <c:pt idx="187">
                  <c:v>9.0000000000000024E-2</c:v>
                </c:pt>
                <c:pt idx="188">
                  <c:v>9.0000000000000024E-2</c:v>
                </c:pt>
                <c:pt idx="189">
                  <c:v>0.10500000000000002</c:v>
                </c:pt>
                <c:pt idx="190">
                  <c:v>0.10500000000000002</c:v>
                </c:pt>
                <c:pt idx="191">
                  <c:v>0.10500000000000002</c:v>
                </c:pt>
                <c:pt idx="192">
                  <c:v>0.10500000000000002</c:v>
                </c:pt>
                <c:pt idx="193">
                  <c:v>0.10500000000000002</c:v>
                </c:pt>
                <c:pt idx="194">
                  <c:v>0.10500000000000002</c:v>
                </c:pt>
                <c:pt idx="195">
                  <c:v>0.10500000000000002</c:v>
                </c:pt>
                <c:pt idx="196">
                  <c:v>0.10500000000000002</c:v>
                </c:pt>
                <c:pt idx="197">
                  <c:v>0.10500000000000002</c:v>
                </c:pt>
                <c:pt idx="198">
                  <c:v>0.10500000000000002</c:v>
                </c:pt>
                <c:pt idx="199">
                  <c:v>0.10500000000000002</c:v>
                </c:pt>
                <c:pt idx="200">
                  <c:v>0.10500000000000002</c:v>
                </c:pt>
                <c:pt idx="201">
                  <c:v>0.10500000000000002</c:v>
                </c:pt>
                <c:pt idx="202">
                  <c:v>0.10500000000000002</c:v>
                </c:pt>
                <c:pt idx="203">
                  <c:v>0.10500000000000002</c:v>
                </c:pt>
                <c:pt idx="204">
                  <c:v>0.10500000000000002</c:v>
                </c:pt>
                <c:pt idx="205">
                  <c:v>0.10500000000000002</c:v>
                </c:pt>
                <c:pt idx="206">
                  <c:v>0.10500000000000002</c:v>
                </c:pt>
                <c:pt idx="207">
                  <c:v>0.10500000000000002</c:v>
                </c:pt>
                <c:pt idx="208">
                  <c:v>0.10500000000000002</c:v>
                </c:pt>
                <c:pt idx="209">
                  <c:v>0.10500000000000002</c:v>
                </c:pt>
                <c:pt idx="210">
                  <c:v>0.10500000000000002</c:v>
                </c:pt>
                <c:pt idx="211">
                  <c:v>0.10500000000000002</c:v>
                </c:pt>
                <c:pt idx="212">
                  <c:v>0.10500000000000002</c:v>
                </c:pt>
                <c:pt idx="213">
                  <c:v>0.10500000000000002</c:v>
                </c:pt>
                <c:pt idx="214">
                  <c:v>0.10500000000000002</c:v>
                </c:pt>
                <c:pt idx="215">
                  <c:v>0.10500000000000002</c:v>
                </c:pt>
                <c:pt idx="216">
                  <c:v>0.115</c:v>
                </c:pt>
                <c:pt idx="217">
                  <c:v>0.115</c:v>
                </c:pt>
                <c:pt idx="218">
                  <c:v>0.18000000000000016</c:v>
                </c:pt>
                <c:pt idx="219">
                  <c:v>0.18000000000000016</c:v>
                </c:pt>
                <c:pt idx="220">
                  <c:v>0.18000000000000016</c:v>
                </c:pt>
                <c:pt idx="221">
                  <c:v>0.18000000000000016</c:v>
                </c:pt>
                <c:pt idx="222">
                  <c:v>0.18000000000000016</c:v>
                </c:pt>
                <c:pt idx="223">
                  <c:v>0.18000000000000016</c:v>
                </c:pt>
                <c:pt idx="224">
                  <c:v>0.18000000000000016</c:v>
                </c:pt>
                <c:pt idx="225">
                  <c:v>0.18000000000000016</c:v>
                </c:pt>
                <c:pt idx="226">
                  <c:v>0.18000000000000016</c:v>
                </c:pt>
                <c:pt idx="227">
                  <c:v>0.18000000000000016</c:v>
                </c:pt>
                <c:pt idx="228">
                  <c:v>0.18000000000000016</c:v>
                </c:pt>
                <c:pt idx="229">
                  <c:v>0.18000000000000016</c:v>
                </c:pt>
                <c:pt idx="230">
                  <c:v>0.18000000000000016</c:v>
                </c:pt>
                <c:pt idx="231">
                  <c:v>0.18000000000000016</c:v>
                </c:pt>
                <c:pt idx="232">
                  <c:v>0.18000000000000016</c:v>
                </c:pt>
                <c:pt idx="233">
                  <c:v>0.18000000000000016</c:v>
                </c:pt>
                <c:pt idx="234">
                  <c:v>0.18000000000000016</c:v>
                </c:pt>
                <c:pt idx="235">
                  <c:v>0.18000000000000016</c:v>
                </c:pt>
                <c:pt idx="236">
                  <c:v>0.18000000000000016</c:v>
                </c:pt>
                <c:pt idx="237">
                  <c:v>0.18000000000000016</c:v>
                </c:pt>
                <c:pt idx="238">
                  <c:v>0.18000000000000016</c:v>
                </c:pt>
                <c:pt idx="239">
                  <c:v>0.18000000000000016</c:v>
                </c:pt>
                <c:pt idx="240">
                  <c:v>0.18000000000000016</c:v>
                </c:pt>
                <c:pt idx="241">
                  <c:v>0.18000000000000016</c:v>
                </c:pt>
                <c:pt idx="242">
                  <c:v>0.18000000000000016</c:v>
                </c:pt>
                <c:pt idx="243">
                  <c:v>0.18000000000000016</c:v>
                </c:pt>
                <c:pt idx="244">
                  <c:v>0.18000000000000016</c:v>
                </c:pt>
                <c:pt idx="245">
                  <c:v>0.16</c:v>
                </c:pt>
                <c:pt idx="246">
                  <c:v>0.16</c:v>
                </c:pt>
                <c:pt idx="247">
                  <c:v>0.16</c:v>
                </c:pt>
                <c:pt idx="248">
                  <c:v>0.16</c:v>
                </c:pt>
                <c:pt idx="249">
                  <c:v>0.16</c:v>
                </c:pt>
                <c:pt idx="250">
                  <c:v>0.16</c:v>
                </c:pt>
                <c:pt idx="251">
                  <c:v>0.16</c:v>
                </c:pt>
                <c:pt idx="252">
                  <c:v>0.16</c:v>
                </c:pt>
                <c:pt idx="253">
                  <c:v>0.16</c:v>
                </c:pt>
                <c:pt idx="254">
                  <c:v>0.16</c:v>
                </c:pt>
                <c:pt idx="255">
                  <c:v>0.16</c:v>
                </c:pt>
                <c:pt idx="256">
                  <c:v>0.16</c:v>
                </c:pt>
                <c:pt idx="257">
                  <c:v>0.16</c:v>
                </c:pt>
                <c:pt idx="258">
                  <c:v>0.16</c:v>
                </c:pt>
                <c:pt idx="259">
                  <c:v>0.16</c:v>
                </c:pt>
                <c:pt idx="260">
                  <c:v>0.16</c:v>
                </c:pt>
                <c:pt idx="261">
                  <c:v>0.16</c:v>
                </c:pt>
                <c:pt idx="262">
                  <c:v>0.16</c:v>
                </c:pt>
                <c:pt idx="263">
                  <c:v>0.16</c:v>
                </c:pt>
                <c:pt idx="264">
                  <c:v>0.16</c:v>
                </c:pt>
                <c:pt idx="265">
                  <c:v>0.16</c:v>
                </c:pt>
                <c:pt idx="266">
                  <c:v>0.16</c:v>
                </c:pt>
                <c:pt idx="267">
                  <c:v>0.16</c:v>
                </c:pt>
                <c:pt idx="268">
                  <c:v>0.16</c:v>
                </c:pt>
                <c:pt idx="269">
                  <c:v>0.16</c:v>
                </c:pt>
                <c:pt idx="270">
                  <c:v>0.16</c:v>
                </c:pt>
                <c:pt idx="271">
                  <c:v>0.16</c:v>
                </c:pt>
                <c:pt idx="272">
                  <c:v>0.16</c:v>
                </c:pt>
                <c:pt idx="273">
                  <c:v>0.15000000000000016</c:v>
                </c:pt>
                <c:pt idx="274">
                  <c:v>0.15000000000000016</c:v>
                </c:pt>
                <c:pt idx="275">
                  <c:v>0.15000000000000016</c:v>
                </c:pt>
                <c:pt idx="276">
                  <c:v>0.15000000000000016</c:v>
                </c:pt>
                <c:pt idx="277">
                  <c:v>0.15000000000000016</c:v>
                </c:pt>
                <c:pt idx="278">
                  <c:v>0.15000000000000016</c:v>
                </c:pt>
                <c:pt idx="279">
                  <c:v>0.15000000000000016</c:v>
                </c:pt>
                <c:pt idx="280">
                  <c:v>0.15000000000000016</c:v>
                </c:pt>
                <c:pt idx="281">
                  <c:v>0.15000000000000016</c:v>
                </c:pt>
                <c:pt idx="282">
                  <c:v>0.15000000000000016</c:v>
                </c:pt>
                <c:pt idx="283">
                  <c:v>0.15000000000000016</c:v>
                </c:pt>
                <c:pt idx="284">
                  <c:v>0.15000000000000016</c:v>
                </c:pt>
                <c:pt idx="285">
                  <c:v>0.15000000000000016</c:v>
                </c:pt>
                <c:pt idx="286">
                  <c:v>0.15000000000000016</c:v>
                </c:pt>
                <c:pt idx="287">
                  <c:v>0.15000000000000016</c:v>
                </c:pt>
                <c:pt idx="288">
                  <c:v>0.15000000000000016</c:v>
                </c:pt>
                <c:pt idx="289">
                  <c:v>0.15000000000000016</c:v>
                </c:pt>
                <c:pt idx="290">
                  <c:v>0.15000000000000016</c:v>
                </c:pt>
                <c:pt idx="291">
                  <c:v>0.15000000000000016</c:v>
                </c:pt>
                <c:pt idx="292">
                  <c:v>0.15000000000000016</c:v>
                </c:pt>
                <c:pt idx="293">
                  <c:v>0.15000000000000016</c:v>
                </c:pt>
                <c:pt idx="294">
                  <c:v>0.15000000000000016</c:v>
                </c:pt>
                <c:pt idx="295">
                  <c:v>0.15000000000000016</c:v>
                </c:pt>
                <c:pt idx="296">
                  <c:v>0.15000000000000016</c:v>
                </c:pt>
                <c:pt idx="297">
                  <c:v>0.15000000000000016</c:v>
                </c:pt>
                <c:pt idx="298">
                  <c:v>0.15000000000000016</c:v>
                </c:pt>
                <c:pt idx="299">
                  <c:v>0.15000000000000016</c:v>
                </c:pt>
                <c:pt idx="300">
                  <c:v>0.15000000000000016</c:v>
                </c:pt>
                <c:pt idx="301">
                  <c:v>0.15000000000000016</c:v>
                </c:pt>
                <c:pt idx="302">
                  <c:v>0.15000000000000016</c:v>
                </c:pt>
                <c:pt idx="303">
                  <c:v>0.15000000000000016</c:v>
                </c:pt>
                <c:pt idx="304">
                  <c:v>0.15000000000000016</c:v>
                </c:pt>
                <c:pt idx="305">
                  <c:v>0.15000000000000016</c:v>
                </c:pt>
                <c:pt idx="306">
                  <c:v>0.15000000000000016</c:v>
                </c:pt>
                <c:pt idx="307">
                  <c:v>0.13500000000000001</c:v>
                </c:pt>
                <c:pt idx="308">
                  <c:v>0.13500000000000001</c:v>
                </c:pt>
                <c:pt idx="309">
                  <c:v>0.13500000000000001</c:v>
                </c:pt>
                <c:pt idx="310">
                  <c:v>0.13500000000000001</c:v>
                </c:pt>
                <c:pt idx="311">
                  <c:v>0.13500000000000001</c:v>
                </c:pt>
                <c:pt idx="312">
                  <c:v>0.13500000000000001</c:v>
                </c:pt>
                <c:pt idx="313">
                  <c:v>0.13500000000000001</c:v>
                </c:pt>
                <c:pt idx="314">
                  <c:v>0.13500000000000001</c:v>
                </c:pt>
                <c:pt idx="315">
                  <c:v>0.13500000000000001</c:v>
                </c:pt>
                <c:pt idx="316">
                  <c:v>0.13500000000000001</c:v>
                </c:pt>
                <c:pt idx="317">
                  <c:v>0.13500000000000001</c:v>
                </c:pt>
                <c:pt idx="318">
                  <c:v>0.13500000000000001</c:v>
                </c:pt>
                <c:pt idx="319">
                  <c:v>0.13500000000000001</c:v>
                </c:pt>
                <c:pt idx="320">
                  <c:v>0.13500000000000001</c:v>
                </c:pt>
                <c:pt idx="321">
                  <c:v>0.13500000000000001</c:v>
                </c:pt>
                <c:pt idx="322">
                  <c:v>0.13500000000000001</c:v>
                </c:pt>
                <c:pt idx="323">
                  <c:v>0.13500000000000001</c:v>
                </c:pt>
                <c:pt idx="324">
                  <c:v>0.13500000000000001</c:v>
                </c:pt>
                <c:pt idx="325">
                  <c:v>0.13500000000000001</c:v>
                </c:pt>
                <c:pt idx="326">
                  <c:v>0.13500000000000001</c:v>
                </c:pt>
                <c:pt idx="327">
                  <c:v>0.13500000000000001</c:v>
                </c:pt>
                <c:pt idx="328">
                  <c:v>0.13500000000000001</c:v>
                </c:pt>
                <c:pt idx="329">
                  <c:v>0.13500000000000001</c:v>
                </c:pt>
                <c:pt idx="330">
                  <c:v>0.13500000000000001</c:v>
                </c:pt>
                <c:pt idx="331">
                  <c:v>0.13500000000000001</c:v>
                </c:pt>
                <c:pt idx="332">
                  <c:v>0.13500000000000001</c:v>
                </c:pt>
                <c:pt idx="333">
                  <c:v>0.13500000000000001</c:v>
                </c:pt>
                <c:pt idx="334">
                  <c:v>0.13500000000000001</c:v>
                </c:pt>
                <c:pt idx="335">
                  <c:v>0.125</c:v>
                </c:pt>
                <c:pt idx="336">
                  <c:v>0.125</c:v>
                </c:pt>
                <c:pt idx="337">
                  <c:v>0.125</c:v>
                </c:pt>
                <c:pt idx="338">
                  <c:v>0.125</c:v>
                </c:pt>
                <c:pt idx="339">
                  <c:v>0.125</c:v>
                </c:pt>
                <c:pt idx="340">
                  <c:v>0.125</c:v>
                </c:pt>
                <c:pt idx="341">
                  <c:v>0.125</c:v>
                </c:pt>
                <c:pt idx="342">
                  <c:v>0.125</c:v>
                </c:pt>
                <c:pt idx="343">
                  <c:v>0.125</c:v>
                </c:pt>
                <c:pt idx="344">
                  <c:v>0.125</c:v>
                </c:pt>
                <c:pt idx="345">
                  <c:v>0.125</c:v>
                </c:pt>
                <c:pt idx="346">
                  <c:v>0.125</c:v>
                </c:pt>
                <c:pt idx="347">
                  <c:v>0.125</c:v>
                </c:pt>
                <c:pt idx="348">
                  <c:v>0.125</c:v>
                </c:pt>
                <c:pt idx="349">
                  <c:v>0.125</c:v>
                </c:pt>
                <c:pt idx="350">
                  <c:v>0.125</c:v>
                </c:pt>
                <c:pt idx="351">
                  <c:v>0.125</c:v>
                </c:pt>
                <c:pt idx="352">
                  <c:v>0.125</c:v>
                </c:pt>
                <c:pt idx="353">
                  <c:v>0.125</c:v>
                </c:pt>
                <c:pt idx="354">
                  <c:v>0.125</c:v>
                </c:pt>
                <c:pt idx="355">
                  <c:v>0.125</c:v>
                </c:pt>
                <c:pt idx="356">
                  <c:v>0.125</c:v>
                </c:pt>
                <c:pt idx="357">
                  <c:v>0.125</c:v>
                </c:pt>
                <c:pt idx="358">
                  <c:v>0.125</c:v>
                </c:pt>
                <c:pt idx="359">
                  <c:v>0.125</c:v>
                </c:pt>
                <c:pt idx="360">
                  <c:v>0.125</c:v>
                </c:pt>
                <c:pt idx="361">
                  <c:v>0.125</c:v>
                </c:pt>
                <c:pt idx="362">
                  <c:v>0.125</c:v>
                </c:pt>
                <c:pt idx="363">
                  <c:v>0.125</c:v>
                </c:pt>
                <c:pt idx="364">
                  <c:v>0.125</c:v>
                </c:pt>
                <c:pt idx="365">
                  <c:v>0.125</c:v>
                </c:pt>
                <c:pt idx="366">
                  <c:v>0.125</c:v>
                </c:pt>
                <c:pt idx="367">
                  <c:v>0.125</c:v>
                </c:pt>
                <c:pt idx="368">
                  <c:v>0.125</c:v>
                </c:pt>
                <c:pt idx="369">
                  <c:v>0.12000000000000002</c:v>
                </c:pt>
                <c:pt idx="370">
                  <c:v>0.12000000000000002</c:v>
                </c:pt>
                <c:pt idx="371">
                  <c:v>0.12000000000000002</c:v>
                </c:pt>
                <c:pt idx="372">
                  <c:v>0.12000000000000002</c:v>
                </c:pt>
                <c:pt idx="373">
                  <c:v>0.12000000000000002</c:v>
                </c:pt>
                <c:pt idx="374">
                  <c:v>0.12000000000000002</c:v>
                </c:pt>
                <c:pt idx="375">
                  <c:v>0.12000000000000002</c:v>
                </c:pt>
                <c:pt idx="376">
                  <c:v>0.12000000000000002</c:v>
                </c:pt>
                <c:pt idx="377">
                  <c:v>0.12000000000000002</c:v>
                </c:pt>
                <c:pt idx="378">
                  <c:v>0.12000000000000002</c:v>
                </c:pt>
                <c:pt idx="379">
                  <c:v>0.12000000000000002</c:v>
                </c:pt>
                <c:pt idx="380">
                  <c:v>0.12000000000000002</c:v>
                </c:pt>
                <c:pt idx="381">
                  <c:v>0.12000000000000002</c:v>
                </c:pt>
                <c:pt idx="382">
                  <c:v>0.12000000000000002</c:v>
                </c:pt>
                <c:pt idx="383">
                  <c:v>0.12000000000000002</c:v>
                </c:pt>
                <c:pt idx="384">
                  <c:v>0.12000000000000002</c:v>
                </c:pt>
                <c:pt idx="385">
                  <c:v>0.12000000000000002</c:v>
                </c:pt>
                <c:pt idx="386">
                  <c:v>0.12000000000000002</c:v>
                </c:pt>
                <c:pt idx="387">
                  <c:v>0.12000000000000002</c:v>
                </c:pt>
                <c:pt idx="388">
                  <c:v>0.12000000000000002</c:v>
                </c:pt>
                <c:pt idx="389">
                  <c:v>0.12000000000000002</c:v>
                </c:pt>
                <c:pt idx="390">
                  <c:v>0.12000000000000002</c:v>
                </c:pt>
                <c:pt idx="391">
                  <c:v>0.12000000000000002</c:v>
                </c:pt>
                <c:pt idx="392">
                  <c:v>0.12000000000000002</c:v>
                </c:pt>
                <c:pt idx="393">
                  <c:v>0.12000000000000002</c:v>
                </c:pt>
                <c:pt idx="394">
                  <c:v>0.12000000000000002</c:v>
                </c:pt>
                <c:pt idx="395">
                  <c:v>0.12000000000000002</c:v>
                </c:pt>
                <c:pt idx="396">
                  <c:v>0.12000000000000002</c:v>
                </c:pt>
                <c:pt idx="397">
                  <c:v>0.12000000000000002</c:v>
                </c:pt>
                <c:pt idx="398">
                  <c:v>0.12000000000000002</c:v>
                </c:pt>
                <c:pt idx="399">
                  <c:v>0.12000000000000002</c:v>
                </c:pt>
                <c:pt idx="400">
                  <c:v>0.12000000000000002</c:v>
                </c:pt>
                <c:pt idx="401">
                  <c:v>0.12000000000000002</c:v>
                </c:pt>
                <c:pt idx="402">
                  <c:v>0.12000000000000002</c:v>
                </c:pt>
                <c:pt idx="403">
                  <c:v>0.12000000000000002</c:v>
                </c:pt>
                <c:pt idx="404">
                  <c:v>0.12000000000000002</c:v>
                </c:pt>
                <c:pt idx="405">
                  <c:v>0.12000000000000002</c:v>
                </c:pt>
                <c:pt idx="406">
                  <c:v>0.12000000000000002</c:v>
                </c:pt>
                <c:pt idx="407">
                  <c:v>0.12000000000000002</c:v>
                </c:pt>
                <c:pt idx="408">
                  <c:v>0.12000000000000002</c:v>
                </c:pt>
                <c:pt idx="409">
                  <c:v>0.12000000000000002</c:v>
                </c:pt>
                <c:pt idx="410">
                  <c:v>0.12000000000000002</c:v>
                </c:pt>
                <c:pt idx="411">
                  <c:v>0.12000000000000002</c:v>
                </c:pt>
                <c:pt idx="412">
                  <c:v>0.12000000000000002</c:v>
                </c:pt>
                <c:pt idx="413">
                  <c:v>0.12000000000000002</c:v>
                </c:pt>
                <c:pt idx="414">
                  <c:v>0.12000000000000002</c:v>
                </c:pt>
                <c:pt idx="415">
                  <c:v>0.12000000000000002</c:v>
                </c:pt>
                <c:pt idx="416">
                  <c:v>0.12000000000000002</c:v>
                </c:pt>
                <c:pt idx="417">
                  <c:v>0.12000000000000002</c:v>
                </c:pt>
                <c:pt idx="418">
                  <c:v>0.12000000000000002</c:v>
                </c:pt>
                <c:pt idx="419">
                  <c:v>0.12000000000000002</c:v>
                </c:pt>
                <c:pt idx="420">
                  <c:v>0.12000000000000002</c:v>
                </c:pt>
                <c:pt idx="421">
                  <c:v>0.12000000000000002</c:v>
                </c:pt>
                <c:pt idx="422">
                  <c:v>0.12000000000000002</c:v>
                </c:pt>
                <c:pt idx="423">
                  <c:v>0.12000000000000002</c:v>
                </c:pt>
                <c:pt idx="424">
                  <c:v>0.12000000000000002</c:v>
                </c:pt>
                <c:pt idx="425">
                  <c:v>0.12000000000000002</c:v>
                </c:pt>
                <c:pt idx="426">
                  <c:v>0.12000000000000002</c:v>
                </c:pt>
                <c:pt idx="427">
                  <c:v>0.12000000000000002</c:v>
                </c:pt>
                <c:pt idx="428">
                  <c:v>0.12000000000000002</c:v>
                </c:pt>
                <c:pt idx="429">
                  <c:v>0.12000000000000002</c:v>
                </c:pt>
                <c:pt idx="430">
                  <c:v>0.12000000000000002</c:v>
                </c:pt>
                <c:pt idx="431">
                  <c:v>0.12000000000000002</c:v>
                </c:pt>
                <c:pt idx="432">
                  <c:v>0.12000000000000002</c:v>
                </c:pt>
                <c:pt idx="433">
                  <c:v>0.12000000000000002</c:v>
                </c:pt>
                <c:pt idx="434">
                  <c:v>0.12000000000000002</c:v>
                </c:pt>
                <c:pt idx="435">
                  <c:v>0.12000000000000002</c:v>
                </c:pt>
                <c:pt idx="436">
                  <c:v>0.12000000000000002</c:v>
                </c:pt>
                <c:pt idx="437">
                  <c:v>0.12000000000000002</c:v>
                </c:pt>
                <c:pt idx="438">
                  <c:v>0.12000000000000002</c:v>
                </c:pt>
                <c:pt idx="439">
                  <c:v>0.12000000000000002</c:v>
                </c:pt>
                <c:pt idx="440">
                  <c:v>0.12000000000000002</c:v>
                </c:pt>
                <c:pt idx="441">
                  <c:v>0.12000000000000002</c:v>
                </c:pt>
                <c:pt idx="442">
                  <c:v>0.12000000000000002</c:v>
                </c:pt>
                <c:pt idx="443">
                  <c:v>0.12000000000000002</c:v>
                </c:pt>
                <c:pt idx="444">
                  <c:v>0.12000000000000002</c:v>
                </c:pt>
                <c:pt idx="445">
                  <c:v>0.12000000000000002</c:v>
                </c:pt>
                <c:pt idx="446">
                  <c:v>0.12000000000000002</c:v>
                </c:pt>
                <c:pt idx="447">
                  <c:v>0.12000000000000002</c:v>
                </c:pt>
                <c:pt idx="448">
                  <c:v>0.12000000000000002</c:v>
                </c:pt>
                <c:pt idx="449">
                  <c:v>0.12000000000000002</c:v>
                </c:pt>
                <c:pt idx="450">
                  <c:v>0.12000000000000002</c:v>
                </c:pt>
                <c:pt idx="451">
                  <c:v>0.12000000000000002</c:v>
                </c:pt>
                <c:pt idx="452">
                  <c:v>0.12000000000000002</c:v>
                </c:pt>
                <c:pt idx="453">
                  <c:v>0.12000000000000002</c:v>
                </c:pt>
                <c:pt idx="454">
                  <c:v>0.12000000000000002</c:v>
                </c:pt>
                <c:pt idx="455">
                  <c:v>0.12000000000000002</c:v>
                </c:pt>
                <c:pt idx="456">
                  <c:v>0.12000000000000002</c:v>
                </c:pt>
                <c:pt idx="457">
                  <c:v>0.12000000000000002</c:v>
                </c:pt>
                <c:pt idx="458">
                  <c:v>0.12000000000000002</c:v>
                </c:pt>
                <c:pt idx="459">
                  <c:v>0.12000000000000002</c:v>
                </c:pt>
                <c:pt idx="460">
                  <c:v>0.12000000000000002</c:v>
                </c:pt>
                <c:pt idx="461">
                  <c:v>0.12000000000000002</c:v>
                </c:pt>
                <c:pt idx="462">
                  <c:v>0.12000000000000002</c:v>
                </c:pt>
                <c:pt idx="463">
                  <c:v>0.12000000000000002</c:v>
                </c:pt>
                <c:pt idx="464">
                  <c:v>0.12000000000000002</c:v>
                </c:pt>
                <c:pt idx="465">
                  <c:v>0.12000000000000002</c:v>
                </c:pt>
                <c:pt idx="466">
                  <c:v>0.12000000000000002</c:v>
                </c:pt>
                <c:pt idx="467">
                  <c:v>0.12000000000000002</c:v>
                </c:pt>
                <c:pt idx="468">
                  <c:v>0.12000000000000002</c:v>
                </c:pt>
                <c:pt idx="469">
                  <c:v>0.12000000000000002</c:v>
                </c:pt>
                <c:pt idx="470">
                  <c:v>0.12000000000000002</c:v>
                </c:pt>
                <c:pt idx="471">
                  <c:v>0.12000000000000002</c:v>
                </c:pt>
                <c:pt idx="472">
                  <c:v>0.12000000000000002</c:v>
                </c:pt>
                <c:pt idx="473">
                  <c:v>0.12000000000000002</c:v>
                </c:pt>
                <c:pt idx="474">
                  <c:v>0.12000000000000002</c:v>
                </c:pt>
                <c:pt idx="475">
                  <c:v>0.12000000000000002</c:v>
                </c:pt>
                <c:pt idx="476">
                  <c:v>0.12000000000000002</c:v>
                </c:pt>
                <c:pt idx="477">
                  <c:v>0.12000000000000002</c:v>
                </c:pt>
                <c:pt idx="478">
                  <c:v>0.12000000000000002</c:v>
                </c:pt>
                <c:pt idx="479">
                  <c:v>0.12000000000000002</c:v>
                </c:pt>
                <c:pt idx="480">
                  <c:v>0.12000000000000002</c:v>
                </c:pt>
                <c:pt idx="481">
                  <c:v>0.12000000000000002</c:v>
                </c:pt>
                <c:pt idx="482">
                  <c:v>0.12000000000000002</c:v>
                </c:pt>
                <c:pt idx="483">
                  <c:v>0.12000000000000002</c:v>
                </c:pt>
                <c:pt idx="484">
                  <c:v>0.12000000000000002</c:v>
                </c:pt>
                <c:pt idx="485">
                  <c:v>0.12000000000000002</c:v>
                </c:pt>
                <c:pt idx="486">
                  <c:v>0.12000000000000002</c:v>
                </c:pt>
                <c:pt idx="487">
                  <c:v>0.12000000000000002</c:v>
                </c:pt>
                <c:pt idx="488">
                  <c:v>0.12000000000000002</c:v>
                </c:pt>
                <c:pt idx="489">
                  <c:v>0.12000000000000002</c:v>
                </c:pt>
                <c:pt idx="490">
                  <c:v>0.12000000000000002</c:v>
                </c:pt>
                <c:pt idx="491">
                  <c:v>0.12000000000000002</c:v>
                </c:pt>
                <c:pt idx="492">
                  <c:v>0.12000000000000002</c:v>
                </c:pt>
                <c:pt idx="493">
                  <c:v>0.12000000000000002</c:v>
                </c:pt>
                <c:pt idx="494">
                  <c:v>0.12000000000000002</c:v>
                </c:pt>
                <c:pt idx="495">
                  <c:v>0.12000000000000002</c:v>
                </c:pt>
                <c:pt idx="496">
                  <c:v>0.12000000000000002</c:v>
                </c:pt>
                <c:pt idx="497">
                  <c:v>0.12000000000000002</c:v>
                </c:pt>
                <c:pt idx="498">
                  <c:v>0.12000000000000002</c:v>
                </c:pt>
                <c:pt idx="499">
                  <c:v>0.12000000000000002</c:v>
                </c:pt>
                <c:pt idx="500">
                  <c:v>0.12000000000000002</c:v>
                </c:pt>
                <c:pt idx="501">
                  <c:v>0.12000000000000002</c:v>
                </c:pt>
                <c:pt idx="502">
                  <c:v>0.12000000000000002</c:v>
                </c:pt>
                <c:pt idx="503">
                  <c:v>0.12000000000000002</c:v>
                </c:pt>
                <c:pt idx="504">
                  <c:v>0.12000000000000002</c:v>
                </c:pt>
                <c:pt idx="505">
                  <c:v>0.12000000000000002</c:v>
                </c:pt>
                <c:pt idx="506">
                  <c:v>0.12000000000000002</c:v>
                </c:pt>
                <c:pt idx="507">
                  <c:v>0.12000000000000002</c:v>
                </c:pt>
                <c:pt idx="508">
                  <c:v>0.12000000000000002</c:v>
                </c:pt>
                <c:pt idx="509">
                  <c:v>0.12000000000000002</c:v>
                </c:pt>
                <c:pt idx="510">
                  <c:v>0.12000000000000002</c:v>
                </c:pt>
                <c:pt idx="511">
                  <c:v>0.12000000000000002</c:v>
                </c:pt>
                <c:pt idx="512">
                  <c:v>0.12000000000000002</c:v>
                </c:pt>
                <c:pt idx="513">
                  <c:v>0.12000000000000002</c:v>
                </c:pt>
                <c:pt idx="514">
                  <c:v>0.12000000000000002</c:v>
                </c:pt>
                <c:pt idx="515">
                  <c:v>0.12000000000000002</c:v>
                </c:pt>
                <c:pt idx="516">
                  <c:v>0.12000000000000002</c:v>
                </c:pt>
                <c:pt idx="517">
                  <c:v>0.12000000000000002</c:v>
                </c:pt>
                <c:pt idx="518">
                  <c:v>0.12000000000000002</c:v>
                </c:pt>
                <c:pt idx="519">
                  <c:v>0.12000000000000002</c:v>
                </c:pt>
                <c:pt idx="520">
                  <c:v>0.12000000000000002</c:v>
                </c:pt>
                <c:pt idx="521">
                  <c:v>0.12000000000000002</c:v>
                </c:pt>
                <c:pt idx="522">
                  <c:v>0.12000000000000002</c:v>
                </c:pt>
                <c:pt idx="523">
                  <c:v>0.12000000000000002</c:v>
                </c:pt>
                <c:pt idx="524">
                  <c:v>0.12000000000000002</c:v>
                </c:pt>
                <c:pt idx="525">
                  <c:v>0.12000000000000002</c:v>
                </c:pt>
                <c:pt idx="526">
                  <c:v>0.12000000000000002</c:v>
                </c:pt>
                <c:pt idx="527">
                  <c:v>0.12000000000000002</c:v>
                </c:pt>
                <c:pt idx="528">
                  <c:v>0.12000000000000002</c:v>
                </c:pt>
                <c:pt idx="529">
                  <c:v>0.12000000000000002</c:v>
                </c:pt>
                <c:pt idx="530">
                  <c:v>0.12000000000000002</c:v>
                </c:pt>
                <c:pt idx="531">
                  <c:v>0.12000000000000002</c:v>
                </c:pt>
                <c:pt idx="532">
                  <c:v>0.12000000000000002</c:v>
                </c:pt>
                <c:pt idx="533">
                  <c:v>0.12000000000000002</c:v>
                </c:pt>
                <c:pt idx="534">
                  <c:v>0.12000000000000002</c:v>
                </c:pt>
                <c:pt idx="535">
                  <c:v>0.12000000000000002</c:v>
                </c:pt>
                <c:pt idx="536">
                  <c:v>0.12000000000000002</c:v>
                </c:pt>
                <c:pt idx="537">
                  <c:v>0.12000000000000002</c:v>
                </c:pt>
                <c:pt idx="538">
                  <c:v>0.12000000000000002</c:v>
                </c:pt>
                <c:pt idx="539">
                  <c:v>0.12000000000000002</c:v>
                </c:pt>
                <c:pt idx="540">
                  <c:v>0.12000000000000002</c:v>
                </c:pt>
              </c:numCache>
            </c:numRef>
          </c:val>
        </c:ser>
        <c:marker val="1"/>
        <c:axId val="59980416"/>
        <c:axId val="60019072"/>
      </c:lineChart>
      <c:dateAx>
        <c:axId val="59980416"/>
        <c:scaling>
          <c:orientation val="minMax"/>
          <c:min val="42005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0019072"/>
        <c:crosses val="autoZero"/>
        <c:auto val="1"/>
        <c:lblOffset val="100"/>
        <c:majorUnit val="1"/>
        <c:majorTimeUnit val="months"/>
      </c:dateAx>
      <c:valAx>
        <c:axId val="60019072"/>
        <c:scaling>
          <c:orientation val="minMax"/>
          <c:max val="0.19"/>
          <c:min val="9.0000000000000024E-2"/>
        </c:scaling>
        <c:axPos val="l"/>
        <c:majorGridlines/>
        <c:numFmt formatCode="0%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9980416"/>
        <c:crosses val="autoZero"/>
        <c:crossBetween val="midCat"/>
        <c:majorUnit val="1.0000000000000005E-2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b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areaChart>
        <c:grouping val="standard"/>
        <c:ser>
          <c:idx val="0"/>
          <c:order val="0"/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>
              <a:solidFill>
                <a:srgbClr val="7030A0"/>
              </a:solidFill>
            </a:ln>
          </c:spPr>
          <c:cat>
            <c:numRef>
              <c:f>Лист3!$B$1:$CV$1</c:f>
              <c:numCache>
                <c:formatCode>d/mm/yy</c:formatCode>
                <c:ptCount val="99"/>
                <c:pt idx="0">
                  <c:v>39479</c:v>
                </c:pt>
                <c:pt idx="1">
                  <c:v>39508</c:v>
                </c:pt>
                <c:pt idx="2">
                  <c:v>39539</c:v>
                </c:pt>
                <c:pt idx="3">
                  <c:v>39569</c:v>
                </c:pt>
                <c:pt idx="4">
                  <c:v>39600</c:v>
                </c:pt>
                <c:pt idx="5">
                  <c:v>39630</c:v>
                </c:pt>
                <c:pt idx="6">
                  <c:v>39661</c:v>
                </c:pt>
                <c:pt idx="7">
                  <c:v>39692</c:v>
                </c:pt>
                <c:pt idx="8">
                  <c:v>39722</c:v>
                </c:pt>
                <c:pt idx="9">
                  <c:v>39753</c:v>
                </c:pt>
                <c:pt idx="10">
                  <c:v>39783</c:v>
                </c:pt>
                <c:pt idx="11">
                  <c:v>39814</c:v>
                </c:pt>
                <c:pt idx="12">
                  <c:v>39845</c:v>
                </c:pt>
                <c:pt idx="13">
                  <c:v>39873</c:v>
                </c:pt>
                <c:pt idx="14">
                  <c:v>39904</c:v>
                </c:pt>
                <c:pt idx="15">
                  <c:v>39934</c:v>
                </c:pt>
                <c:pt idx="16">
                  <c:v>39965</c:v>
                </c:pt>
                <c:pt idx="17">
                  <c:v>39995</c:v>
                </c:pt>
                <c:pt idx="18">
                  <c:v>40026</c:v>
                </c:pt>
                <c:pt idx="19">
                  <c:v>40057</c:v>
                </c:pt>
                <c:pt idx="20">
                  <c:v>40087</c:v>
                </c:pt>
                <c:pt idx="21">
                  <c:v>40118</c:v>
                </c:pt>
                <c:pt idx="22">
                  <c:v>40148</c:v>
                </c:pt>
                <c:pt idx="23">
                  <c:v>40179</c:v>
                </c:pt>
                <c:pt idx="24">
                  <c:v>40210</c:v>
                </c:pt>
                <c:pt idx="25">
                  <c:v>40238</c:v>
                </c:pt>
                <c:pt idx="26">
                  <c:v>40269</c:v>
                </c:pt>
                <c:pt idx="27">
                  <c:v>40299</c:v>
                </c:pt>
                <c:pt idx="28">
                  <c:v>40330</c:v>
                </c:pt>
                <c:pt idx="29">
                  <c:v>40360</c:v>
                </c:pt>
                <c:pt idx="30">
                  <c:v>40391</c:v>
                </c:pt>
                <c:pt idx="31">
                  <c:v>40422</c:v>
                </c:pt>
                <c:pt idx="32">
                  <c:v>40452</c:v>
                </c:pt>
                <c:pt idx="33">
                  <c:v>40483</c:v>
                </c:pt>
                <c:pt idx="34">
                  <c:v>40513</c:v>
                </c:pt>
                <c:pt idx="35">
                  <c:v>40544</c:v>
                </c:pt>
                <c:pt idx="36">
                  <c:v>40575</c:v>
                </c:pt>
                <c:pt idx="37">
                  <c:v>40603</c:v>
                </c:pt>
                <c:pt idx="38">
                  <c:v>40634</c:v>
                </c:pt>
                <c:pt idx="39">
                  <c:v>40664</c:v>
                </c:pt>
                <c:pt idx="40">
                  <c:v>40695</c:v>
                </c:pt>
                <c:pt idx="41">
                  <c:v>40725</c:v>
                </c:pt>
                <c:pt idx="42">
                  <c:v>40756</c:v>
                </c:pt>
                <c:pt idx="43">
                  <c:v>40787</c:v>
                </c:pt>
                <c:pt idx="44">
                  <c:v>40817</c:v>
                </c:pt>
                <c:pt idx="45">
                  <c:v>40848</c:v>
                </c:pt>
                <c:pt idx="46">
                  <c:v>40878</c:v>
                </c:pt>
                <c:pt idx="47">
                  <c:v>40909</c:v>
                </c:pt>
                <c:pt idx="48">
                  <c:v>40940</c:v>
                </c:pt>
                <c:pt idx="49">
                  <c:v>40969</c:v>
                </c:pt>
                <c:pt idx="50">
                  <c:v>41000</c:v>
                </c:pt>
                <c:pt idx="51">
                  <c:v>41030</c:v>
                </c:pt>
                <c:pt idx="52">
                  <c:v>41061</c:v>
                </c:pt>
                <c:pt idx="53">
                  <c:v>41091</c:v>
                </c:pt>
                <c:pt idx="54">
                  <c:v>41122</c:v>
                </c:pt>
                <c:pt idx="55">
                  <c:v>41153</c:v>
                </c:pt>
                <c:pt idx="56">
                  <c:v>41183</c:v>
                </c:pt>
                <c:pt idx="57">
                  <c:v>41214</c:v>
                </c:pt>
                <c:pt idx="58">
                  <c:v>41244</c:v>
                </c:pt>
                <c:pt idx="59">
                  <c:v>41275</c:v>
                </c:pt>
                <c:pt idx="60">
                  <c:v>41306</c:v>
                </c:pt>
                <c:pt idx="61">
                  <c:v>41334</c:v>
                </c:pt>
                <c:pt idx="62">
                  <c:v>41365</c:v>
                </c:pt>
                <c:pt idx="63">
                  <c:v>41395</c:v>
                </c:pt>
                <c:pt idx="64">
                  <c:v>41426</c:v>
                </c:pt>
                <c:pt idx="65">
                  <c:v>41456</c:v>
                </c:pt>
                <c:pt idx="66">
                  <c:v>41487</c:v>
                </c:pt>
                <c:pt idx="67">
                  <c:v>41518</c:v>
                </c:pt>
                <c:pt idx="68">
                  <c:v>41548</c:v>
                </c:pt>
                <c:pt idx="69">
                  <c:v>41579</c:v>
                </c:pt>
                <c:pt idx="70">
                  <c:v>41609</c:v>
                </c:pt>
                <c:pt idx="71">
                  <c:v>41640</c:v>
                </c:pt>
                <c:pt idx="72">
                  <c:v>41671</c:v>
                </c:pt>
                <c:pt idx="73">
                  <c:v>41699</c:v>
                </c:pt>
                <c:pt idx="74">
                  <c:v>41730</c:v>
                </c:pt>
                <c:pt idx="75">
                  <c:v>41760</c:v>
                </c:pt>
                <c:pt idx="76">
                  <c:v>41791</c:v>
                </c:pt>
                <c:pt idx="77">
                  <c:v>41821</c:v>
                </c:pt>
                <c:pt idx="78">
                  <c:v>41852</c:v>
                </c:pt>
                <c:pt idx="79">
                  <c:v>41883</c:v>
                </c:pt>
                <c:pt idx="80">
                  <c:v>41913</c:v>
                </c:pt>
                <c:pt idx="81">
                  <c:v>41944</c:v>
                </c:pt>
                <c:pt idx="82">
                  <c:v>41974</c:v>
                </c:pt>
                <c:pt idx="83">
                  <c:v>42005</c:v>
                </c:pt>
                <c:pt idx="84">
                  <c:v>42036</c:v>
                </c:pt>
                <c:pt idx="85">
                  <c:v>42064</c:v>
                </c:pt>
                <c:pt idx="86">
                  <c:v>42095</c:v>
                </c:pt>
                <c:pt idx="87">
                  <c:v>42125</c:v>
                </c:pt>
                <c:pt idx="88">
                  <c:v>42156</c:v>
                </c:pt>
                <c:pt idx="89">
                  <c:v>42186</c:v>
                </c:pt>
                <c:pt idx="90">
                  <c:v>42217</c:v>
                </c:pt>
                <c:pt idx="91">
                  <c:v>42248</c:v>
                </c:pt>
                <c:pt idx="92">
                  <c:v>42278</c:v>
                </c:pt>
                <c:pt idx="93">
                  <c:v>42309</c:v>
                </c:pt>
                <c:pt idx="94">
                  <c:v>42339</c:v>
                </c:pt>
                <c:pt idx="95">
                  <c:v>42370</c:v>
                </c:pt>
                <c:pt idx="96">
                  <c:v>42401</c:v>
                </c:pt>
                <c:pt idx="97">
                  <c:v>42430</c:v>
                </c:pt>
                <c:pt idx="98">
                  <c:v>42461</c:v>
                </c:pt>
              </c:numCache>
            </c:numRef>
          </c:cat>
          <c:val>
            <c:numRef>
              <c:f>Лист3!$B$2:$CV$2</c:f>
              <c:numCache>
                <c:formatCode>0</c:formatCode>
                <c:ptCount val="99"/>
                <c:pt idx="0">
                  <c:v>4.3629107999999979E-2</c:v>
                </c:pt>
                <c:pt idx="1">
                  <c:v>0.19798168200000008</c:v>
                </c:pt>
                <c:pt idx="2">
                  <c:v>0.147071862</c:v>
                </c:pt>
                <c:pt idx="3">
                  <c:v>9.4241367000000048E-2</c:v>
                </c:pt>
                <c:pt idx="4">
                  <c:v>5.0083137000000021E-2</c:v>
                </c:pt>
                <c:pt idx="5">
                  <c:v>5.0264029000000002E-2</c:v>
                </c:pt>
                <c:pt idx="6">
                  <c:v>6.4865898000000019E-2</c:v>
                </c:pt>
                <c:pt idx="7">
                  <c:v>0.15935030400000005</c:v>
                </c:pt>
                <c:pt idx="8">
                  <c:v>0.23337829400000001</c:v>
                </c:pt>
                <c:pt idx="9">
                  <c:v>1.1779940469999994</c:v>
                </c:pt>
                <c:pt idx="10">
                  <c:v>2.1234382330000003</c:v>
                </c:pt>
                <c:pt idx="11">
                  <c:v>3.3704443489999996</c:v>
                </c:pt>
                <c:pt idx="12">
                  <c:v>3.6536330720000008</c:v>
                </c:pt>
                <c:pt idx="13">
                  <c:v>3.44751641</c:v>
                </c:pt>
                <c:pt idx="14">
                  <c:v>3.2935221590000001</c:v>
                </c:pt>
                <c:pt idx="15">
                  <c:v>2.8228261079999997</c:v>
                </c:pt>
                <c:pt idx="16">
                  <c:v>2.2698880049999999</c:v>
                </c:pt>
                <c:pt idx="17">
                  <c:v>2.0028205809999999</c:v>
                </c:pt>
                <c:pt idx="18">
                  <c:v>1.936462152</c:v>
                </c:pt>
                <c:pt idx="19">
                  <c:v>1.9306662299999999</c:v>
                </c:pt>
                <c:pt idx="20">
                  <c:v>1.5890501040000005</c:v>
                </c:pt>
                <c:pt idx="21">
                  <c:v>1.3053483240000001</c:v>
                </c:pt>
                <c:pt idx="22">
                  <c:v>1.2386474000000001</c:v>
                </c:pt>
                <c:pt idx="23">
                  <c:v>1.4231333739999996</c:v>
                </c:pt>
                <c:pt idx="24">
                  <c:v>1.1242038680000006</c:v>
                </c:pt>
                <c:pt idx="25">
                  <c:v>0.92716325799999999</c:v>
                </c:pt>
                <c:pt idx="26">
                  <c:v>0.68592840700000024</c:v>
                </c:pt>
                <c:pt idx="27">
                  <c:v>0.64553642</c:v>
                </c:pt>
                <c:pt idx="28">
                  <c:v>0.43488355700000014</c:v>
                </c:pt>
                <c:pt idx="29">
                  <c:v>0.51029308400000006</c:v>
                </c:pt>
                <c:pt idx="30">
                  <c:v>0.39699767600000013</c:v>
                </c:pt>
                <c:pt idx="31">
                  <c:v>0.38251141600000016</c:v>
                </c:pt>
                <c:pt idx="32">
                  <c:v>0.37343947400000016</c:v>
                </c:pt>
                <c:pt idx="33">
                  <c:v>0.32998540300000023</c:v>
                </c:pt>
                <c:pt idx="34">
                  <c:v>0.36291566100000022</c:v>
                </c:pt>
                <c:pt idx="35">
                  <c:v>0.32574615600000001</c:v>
                </c:pt>
                <c:pt idx="36">
                  <c:v>0.32215927200000011</c:v>
                </c:pt>
                <c:pt idx="37">
                  <c:v>0.31603824000000008</c:v>
                </c:pt>
                <c:pt idx="38">
                  <c:v>0.31232348100000024</c:v>
                </c:pt>
                <c:pt idx="39">
                  <c:v>0.32021000500000013</c:v>
                </c:pt>
                <c:pt idx="40">
                  <c:v>0.31129208900000011</c:v>
                </c:pt>
                <c:pt idx="41">
                  <c:v>0.31224310100000002</c:v>
                </c:pt>
                <c:pt idx="42">
                  <c:v>0.31125074600000002</c:v>
                </c:pt>
                <c:pt idx="43">
                  <c:v>0.30904850600000011</c:v>
                </c:pt>
                <c:pt idx="44">
                  <c:v>0.50679624199999973</c:v>
                </c:pt>
                <c:pt idx="45">
                  <c:v>0.97099201000000024</c:v>
                </c:pt>
                <c:pt idx="46">
                  <c:v>1.1916172730000001</c:v>
                </c:pt>
                <c:pt idx="47">
                  <c:v>1.2120640819999997</c:v>
                </c:pt>
                <c:pt idx="48">
                  <c:v>1.366400842</c:v>
                </c:pt>
                <c:pt idx="49">
                  <c:v>1.2577167519999994</c:v>
                </c:pt>
                <c:pt idx="50">
                  <c:v>1.469382451</c:v>
                </c:pt>
                <c:pt idx="51">
                  <c:v>1.837689804</c:v>
                </c:pt>
                <c:pt idx="52">
                  <c:v>1.695958319</c:v>
                </c:pt>
                <c:pt idx="53">
                  <c:v>2.2507316590000013</c:v>
                </c:pt>
                <c:pt idx="54">
                  <c:v>2.5768887629999999</c:v>
                </c:pt>
                <c:pt idx="55">
                  <c:v>2.4025675369999999</c:v>
                </c:pt>
                <c:pt idx="56">
                  <c:v>2.3506033759999991</c:v>
                </c:pt>
                <c:pt idx="57">
                  <c:v>2.5243416860000001</c:v>
                </c:pt>
                <c:pt idx="58">
                  <c:v>2.8526928989999987</c:v>
                </c:pt>
                <c:pt idx="59">
                  <c:v>2.6908518720000001</c:v>
                </c:pt>
                <c:pt idx="60">
                  <c:v>2.1978083839999991</c:v>
                </c:pt>
                <c:pt idx="61">
                  <c:v>2.194068068</c:v>
                </c:pt>
                <c:pt idx="62">
                  <c:v>2.227153699</c:v>
                </c:pt>
                <c:pt idx="63">
                  <c:v>2.222392369</c:v>
                </c:pt>
                <c:pt idx="64">
                  <c:v>2.4762111119999997</c:v>
                </c:pt>
                <c:pt idx="65">
                  <c:v>2.3207903980000002</c:v>
                </c:pt>
                <c:pt idx="66">
                  <c:v>2.5915726509999999</c:v>
                </c:pt>
                <c:pt idx="67">
                  <c:v>2.8288451869999989</c:v>
                </c:pt>
                <c:pt idx="68">
                  <c:v>3.1401153460000009</c:v>
                </c:pt>
                <c:pt idx="69">
                  <c:v>3.2986004049999997</c:v>
                </c:pt>
                <c:pt idx="70">
                  <c:v>3.7070316690000009</c:v>
                </c:pt>
                <c:pt idx="71">
                  <c:v>4.4391039090000017</c:v>
                </c:pt>
                <c:pt idx="72">
                  <c:v>4.2821936200000001</c:v>
                </c:pt>
                <c:pt idx="73">
                  <c:v>3.9669808959999999</c:v>
                </c:pt>
                <c:pt idx="74">
                  <c:v>4.7021779669999964</c:v>
                </c:pt>
                <c:pt idx="75">
                  <c:v>5.0505846769999945</c:v>
                </c:pt>
                <c:pt idx="76">
                  <c:v>5.0177410339999975</c:v>
                </c:pt>
                <c:pt idx="77">
                  <c:v>5.3684828069999968</c:v>
                </c:pt>
                <c:pt idx="78">
                  <c:v>5.5917079130000014</c:v>
                </c:pt>
                <c:pt idx="79">
                  <c:v>5.4523855019999976</c:v>
                </c:pt>
                <c:pt idx="80">
                  <c:v>5.6435784569999967</c:v>
                </c:pt>
                <c:pt idx="81">
                  <c:v>6.1573026179999975</c:v>
                </c:pt>
                <c:pt idx="82">
                  <c:v>6.7428661679999982</c:v>
                </c:pt>
                <c:pt idx="83">
                  <c:v>9.2870305310000028</c:v>
                </c:pt>
                <c:pt idx="84">
                  <c:v>7.7275971759999988</c:v>
                </c:pt>
                <c:pt idx="85">
                  <c:v>7.690469599</c:v>
                </c:pt>
                <c:pt idx="86">
                  <c:v>7.5728152099999964</c:v>
                </c:pt>
                <c:pt idx="87">
                  <c:v>7.5156780779999979</c:v>
                </c:pt>
                <c:pt idx="88">
                  <c:v>6.8387019630000001</c:v>
                </c:pt>
                <c:pt idx="89">
                  <c:v>6.9313423810000039</c:v>
                </c:pt>
                <c:pt idx="90">
                  <c:v>6.6928419299999966</c:v>
                </c:pt>
                <c:pt idx="91">
                  <c:v>6.5273220520000006</c:v>
                </c:pt>
                <c:pt idx="92">
                  <c:v>5.7576419659999996</c:v>
                </c:pt>
                <c:pt idx="93">
                  <c:v>5.4574662009999981</c:v>
                </c:pt>
                <c:pt idx="94">
                  <c:v>4.9312844510000025</c:v>
                </c:pt>
                <c:pt idx="95">
                  <c:v>5.3632522549999981</c:v>
                </c:pt>
                <c:pt idx="96">
                  <c:v>4.5903308519999975</c:v>
                </c:pt>
                <c:pt idx="97">
                  <c:v>4.1607048849999986</c:v>
                </c:pt>
                <c:pt idx="98">
                  <c:v>4.0600124289999986</c:v>
                </c:pt>
              </c:numCache>
            </c:numRef>
          </c:val>
        </c:ser>
        <c:axId val="60477824"/>
        <c:axId val="60479360"/>
      </c:areaChart>
      <c:dateAx>
        <c:axId val="60477824"/>
        <c:scaling>
          <c:orientation val="minMax"/>
          <c:max val="42461"/>
          <c:min val="39448"/>
        </c:scaling>
        <c:axPos val="b"/>
        <c:majorGridlines/>
        <c:numFmt formatCode="d/mm/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0479360"/>
        <c:crosses val="autoZero"/>
        <c:auto val="1"/>
        <c:lblOffset val="100"/>
        <c:majorUnit val="3"/>
        <c:majorTimeUnit val="months"/>
      </c:dateAx>
      <c:valAx>
        <c:axId val="60479360"/>
        <c:scaling>
          <c:orientation val="minMax"/>
        </c:scaling>
        <c:axPos val="l"/>
        <c:majorGridlines/>
        <c:numFmt formatCode="0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0477824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areaChart>
        <c:grouping val="stacked"/>
        <c:ser>
          <c:idx val="0"/>
          <c:order val="0"/>
          <c:tx>
            <c:strRef>
              <c:f>Лист2!$B$1</c:f>
              <c:strCache>
                <c:ptCount val="1"/>
                <c:pt idx="0">
                  <c:v>Задолженность по операциям прямого РЕПО </c:v>
                </c:pt>
              </c:strCache>
            </c:strRef>
          </c:tx>
          <c:spPr>
            <a:solidFill>
              <a:srgbClr val="0070C0"/>
            </a:solidFill>
          </c:spPr>
          <c:cat>
            <c:numRef>
              <c:f>Лист2!$A$2:$A$2072</c:f>
              <c:numCache>
                <c:formatCode>dd/mm/yyyy</c:formatCode>
                <c:ptCount val="2071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  <c:pt idx="1935">
                  <c:v>42272</c:v>
                </c:pt>
                <c:pt idx="1936">
                  <c:v>42275</c:v>
                </c:pt>
                <c:pt idx="1937">
                  <c:v>42276</c:v>
                </c:pt>
                <c:pt idx="1938">
                  <c:v>42277</c:v>
                </c:pt>
                <c:pt idx="1939">
                  <c:v>42278</c:v>
                </c:pt>
                <c:pt idx="1940">
                  <c:v>42279</c:v>
                </c:pt>
                <c:pt idx="1941">
                  <c:v>42282</c:v>
                </c:pt>
                <c:pt idx="1942">
                  <c:v>42283</c:v>
                </c:pt>
                <c:pt idx="1943">
                  <c:v>42284</c:v>
                </c:pt>
                <c:pt idx="1944">
                  <c:v>42285</c:v>
                </c:pt>
                <c:pt idx="1945">
                  <c:v>42286</c:v>
                </c:pt>
                <c:pt idx="1946">
                  <c:v>42289</c:v>
                </c:pt>
                <c:pt idx="1947">
                  <c:v>42290</c:v>
                </c:pt>
                <c:pt idx="1948">
                  <c:v>42291</c:v>
                </c:pt>
                <c:pt idx="1949">
                  <c:v>42292</c:v>
                </c:pt>
                <c:pt idx="1950">
                  <c:v>42293</c:v>
                </c:pt>
                <c:pt idx="1951">
                  <c:v>42296</c:v>
                </c:pt>
                <c:pt idx="1952">
                  <c:v>42297</c:v>
                </c:pt>
                <c:pt idx="1953">
                  <c:v>42298</c:v>
                </c:pt>
                <c:pt idx="1954">
                  <c:v>42299</c:v>
                </c:pt>
                <c:pt idx="1955">
                  <c:v>42300</c:v>
                </c:pt>
                <c:pt idx="1956">
                  <c:v>42303</c:v>
                </c:pt>
                <c:pt idx="1957">
                  <c:v>42304</c:v>
                </c:pt>
                <c:pt idx="1958">
                  <c:v>42305</c:v>
                </c:pt>
                <c:pt idx="1959">
                  <c:v>42306</c:v>
                </c:pt>
                <c:pt idx="1960">
                  <c:v>42307</c:v>
                </c:pt>
                <c:pt idx="1961">
                  <c:v>42310</c:v>
                </c:pt>
                <c:pt idx="1962">
                  <c:v>42311</c:v>
                </c:pt>
                <c:pt idx="1963">
                  <c:v>42313</c:v>
                </c:pt>
                <c:pt idx="1964">
                  <c:v>42314</c:v>
                </c:pt>
                <c:pt idx="1965">
                  <c:v>42317</c:v>
                </c:pt>
                <c:pt idx="1966">
                  <c:v>42318</c:v>
                </c:pt>
                <c:pt idx="1967">
                  <c:v>42319</c:v>
                </c:pt>
                <c:pt idx="1968">
                  <c:v>42320</c:v>
                </c:pt>
                <c:pt idx="1969">
                  <c:v>42321</c:v>
                </c:pt>
                <c:pt idx="1970">
                  <c:v>42324</c:v>
                </c:pt>
                <c:pt idx="1971">
                  <c:v>42325</c:v>
                </c:pt>
                <c:pt idx="1972">
                  <c:v>42326</c:v>
                </c:pt>
                <c:pt idx="1973">
                  <c:v>42327</c:v>
                </c:pt>
                <c:pt idx="1974">
                  <c:v>42328</c:v>
                </c:pt>
                <c:pt idx="1975">
                  <c:v>42331</c:v>
                </c:pt>
                <c:pt idx="1976">
                  <c:v>42332</c:v>
                </c:pt>
                <c:pt idx="1977">
                  <c:v>42333</c:v>
                </c:pt>
                <c:pt idx="1978">
                  <c:v>42334</c:v>
                </c:pt>
                <c:pt idx="1979">
                  <c:v>42335</c:v>
                </c:pt>
                <c:pt idx="1980">
                  <c:v>42338</c:v>
                </c:pt>
                <c:pt idx="1981">
                  <c:v>42339</c:v>
                </c:pt>
                <c:pt idx="1982">
                  <c:v>42340</c:v>
                </c:pt>
                <c:pt idx="1983">
                  <c:v>42341</c:v>
                </c:pt>
                <c:pt idx="1984">
                  <c:v>42342</c:v>
                </c:pt>
                <c:pt idx="1985">
                  <c:v>42345</c:v>
                </c:pt>
                <c:pt idx="1986">
                  <c:v>42346</c:v>
                </c:pt>
                <c:pt idx="1987">
                  <c:v>42347</c:v>
                </c:pt>
                <c:pt idx="1988">
                  <c:v>42348</c:v>
                </c:pt>
                <c:pt idx="1989">
                  <c:v>42349</c:v>
                </c:pt>
                <c:pt idx="1990">
                  <c:v>42352</c:v>
                </c:pt>
                <c:pt idx="1991">
                  <c:v>42353</c:v>
                </c:pt>
                <c:pt idx="1992">
                  <c:v>42354</c:v>
                </c:pt>
                <c:pt idx="1993">
                  <c:v>42355</c:v>
                </c:pt>
                <c:pt idx="1994">
                  <c:v>42356</c:v>
                </c:pt>
                <c:pt idx="1995">
                  <c:v>42359</c:v>
                </c:pt>
                <c:pt idx="1996">
                  <c:v>42360</c:v>
                </c:pt>
                <c:pt idx="1997">
                  <c:v>42361</c:v>
                </c:pt>
                <c:pt idx="1998">
                  <c:v>42362</c:v>
                </c:pt>
                <c:pt idx="1999">
                  <c:v>42363</c:v>
                </c:pt>
                <c:pt idx="2000">
                  <c:v>42366</c:v>
                </c:pt>
                <c:pt idx="2001">
                  <c:v>42367</c:v>
                </c:pt>
                <c:pt idx="2002">
                  <c:v>42368</c:v>
                </c:pt>
                <c:pt idx="2003">
                  <c:v>42369</c:v>
                </c:pt>
                <c:pt idx="2004">
                  <c:v>42374</c:v>
                </c:pt>
                <c:pt idx="2005">
                  <c:v>42375</c:v>
                </c:pt>
                <c:pt idx="2006">
                  <c:v>42380</c:v>
                </c:pt>
                <c:pt idx="2007">
                  <c:v>42381</c:v>
                </c:pt>
                <c:pt idx="2008">
                  <c:v>42382</c:v>
                </c:pt>
                <c:pt idx="2009">
                  <c:v>42383</c:v>
                </c:pt>
                <c:pt idx="2010">
                  <c:v>42384</c:v>
                </c:pt>
                <c:pt idx="2011">
                  <c:v>42387</c:v>
                </c:pt>
                <c:pt idx="2012">
                  <c:v>42388</c:v>
                </c:pt>
                <c:pt idx="2013">
                  <c:v>42389</c:v>
                </c:pt>
                <c:pt idx="2014">
                  <c:v>42390</c:v>
                </c:pt>
                <c:pt idx="2015">
                  <c:v>42391</c:v>
                </c:pt>
                <c:pt idx="2016">
                  <c:v>42394</c:v>
                </c:pt>
                <c:pt idx="2017">
                  <c:v>42395</c:v>
                </c:pt>
                <c:pt idx="2018">
                  <c:v>42396</c:v>
                </c:pt>
                <c:pt idx="2019">
                  <c:v>42397</c:v>
                </c:pt>
                <c:pt idx="2020">
                  <c:v>42398</c:v>
                </c:pt>
                <c:pt idx="2021">
                  <c:v>42401</c:v>
                </c:pt>
                <c:pt idx="2022">
                  <c:v>42402</c:v>
                </c:pt>
                <c:pt idx="2023">
                  <c:v>42403</c:v>
                </c:pt>
                <c:pt idx="2024">
                  <c:v>42404</c:v>
                </c:pt>
                <c:pt idx="2025">
                  <c:v>42405</c:v>
                </c:pt>
                <c:pt idx="2026">
                  <c:v>42408</c:v>
                </c:pt>
                <c:pt idx="2027">
                  <c:v>42409</c:v>
                </c:pt>
                <c:pt idx="2028">
                  <c:v>42410</c:v>
                </c:pt>
                <c:pt idx="2029">
                  <c:v>42411</c:v>
                </c:pt>
                <c:pt idx="2030">
                  <c:v>42412</c:v>
                </c:pt>
                <c:pt idx="2031">
                  <c:v>42415</c:v>
                </c:pt>
                <c:pt idx="2032">
                  <c:v>42416</c:v>
                </c:pt>
                <c:pt idx="2033">
                  <c:v>42417</c:v>
                </c:pt>
                <c:pt idx="2034">
                  <c:v>42418</c:v>
                </c:pt>
                <c:pt idx="2035">
                  <c:v>42419</c:v>
                </c:pt>
                <c:pt idx="2036">
                  <c:v>42420</c:v>
                </c:pt>
                <c:pt idx="2037">
                  <c:v>42422</c:v>
                </c:pt>
                <c:pt idx="2038">
                  <c:v>42424</c:v>
                </c:pt>
                <c:pt idx="2039">
                  <c:v>42425</c:v>
                </c:pt>
                <c:pt idx="2040">
                  <c:v>42426</c:v>
                </c:pt>
                <c:pt idx="2041">
                  <c:v>42429</c:v>
                </c:pt>
                <c:pt idx="2042">
                  <c:v>42430</c:v>
                </c:pt>
                <c:pt idx="2043">
                  <c:v>42431</c:v>
                </c:pt>
                <c:pt idx="2044">
                  <c:v>42432</c:v>
                </c:pt>
                <c:pt idx="2045">
                  <c:v>42433</c:v>
                </c:pt>
                <c:pt idx="2046">
                  <c:v>42436</c:v>
                </c:pt>
                <c:pt idx="2047">
                  <c:v>42438</c:v>
                </c:pt>
                <c:pt idx="2048">
                  <c:v>42439</c:v>
                </c:pt>
                <c:pt idx="2049">
                  <c:v>42440</c:v>
                </c:pt>
                <c:pt idx="2050">
                  <c:v>42443</c:v>
                </c:pt>
                <c:pt idx="2051">
                  <c:v>42444</c:v>
                </c:pt>
                <c:pt idx="2052">
                  <c:v>42445</c:v>
                </c:pt>
                <c:pt idx="2053">
                  <c:v>42446</c:v>
                </c:pt>
                <c:pt idx="2054">
                  <c:v>42447</c:v>
                </c:pt>
                <c:pt idx="2055">
                  <c:v>42450</c:v>
                </c:pt>
                <c:pt idx="2056">
                  <c:v>42451</c:v>
                </c:pt>
                <c:pt idx="2057">
                  <c:v>42452</c:v>
                </c:pt>
                <c:pt idx="2058">
                  <c:v>42453</c:v>
                </c:pt>
                <c:pt idx="2059">
                  <c:v>42454</c:v>
                </c:pt>
                <c:pt idx="2060">
                  <c:v>42457</c:v>
                </c:pt>
                <c:pt idx="2061">
                  <c:v>42458</c:v>
                </c:pt>
                <c:pt idx="2062">
                  <c:v>42459</c:v>
                </c:pt>
                <c:pt idx="2063">
                  <c:v>42460</c:v>
                </c:pt>
                <c:pt idx="2064">
                  <c:v>42461</c:v>
                </c:pt>
                <c:pt idx="2065">
                  <c:v>42464</c:v>
                </c:pt>
                <c:pt idx="2066">
                  <c:v>42465</c:v>
                </c:pt>
                <c:pt idx="2067">
                  <c:v>42466</c:v>
                </c:pt>
                <c:pt idx="2068">
                  <c:v>42467</c:v>
                </c:pt>
                <c:pt idx="2069">
                  <c:v>42468</c:v>
                </c:pt>
                <c:pt idx="2070">
                  <c:v>42471</c:v>
                </c:pt>
              </c:numCache>
            </c:numRef>
          </c:cat>
          <c:val>
            <c:numRef>
              <c:f>Лист2!$B$2:$B$2072</c:f>
              <c:numCache>
                <c:formatCode>#,##0.00</c:formatCode>
                <c:ptCount val="2071"/>
                <c:pt idx="0">
                  <c:v>1.5227500000000001E-2</c:v>
                </c:pt>
                <c:pt idx="1">
                  <c:v>6.4819000000000057E-3</c:v>
                </c:pt>
                <c:pt idx="2">
                  <c:v>4.4615000000000045E-3</c:v>
                </c:pt>
                <c:pt idx="3">
                  <c:v>2.8644000000000022E-3</c:v>
                </c:pt>
                <c:pt idx="4">
                  <c:v>2.6772000000000037E-3</c:v>
                </c:pt>
                <c:pt idx="5">
                  <c:v>2.6398000000000012E-3</c:v>
                </c:pt>
                <c:pt idx="6">
                  <c:v>2.6396000000000002E-3</c:v>
                </c:pt>
                <c:pt idx="7">
                  <c:v>1.3930000000000016E-4</c:v>
                </c:pt>
                <c:pt idx="8">
                  <c:v>1.3950000000000019E-4</c:v>
                </c:pt>
                <c:pt idx="9">
                  <c:v>1.0220000000000011E-4</c:v>
                </c:pt>
                <c:pt idx="10">
                  <c:v>1.0220000000000011E-4</c:v>
                </c:pt>
                <c:pt idx="11">
                  <c:v>1.0220000000000011E-4</c:v>
                </c:pt>
                <c:pt idx="12">
                  <c:v>1.1040000000000016E-4</c:v>
                </c:pt>
                <c:pt idx="13">
                  <c:v>1.1050000000000011E-4</c:v>
                </c:pt>
                <c:pt idx="14">
                  <c:v>1.1059999999999999E-4</c:v>
                </c:pt>
                <c:pt idx="15">
                  <c:v>1.1959999999999999E-4</c:v>
                </c:pt>
                <c:pt idx="16">
                  <c:v>1.1070000000000012E-4</c:v>
                </c:pt>
                <c:pt idx="17">
                  <c:v>1.1070000000000012E-4</c:v>
                </c:pt>
                <c:pt idx="18">
                  <c:v>1.1070000000000012E-4</c:v>
                </c:pt>
                <c:pt idx="19">
                  <c:v>1.1080000000000021E-4</c:v>
                </c:pt>
                <c:pt idx="20">
                  <c:v>1.1080000000000021E-4</c:v>
                </c:pt>
                <c:pt idx="21">
                  <c:v>1.1090000000000011E-4</c:v>
                </c:pt>
                <c:pt idx="22">
                  <c:v>1.1100000000000019E-4</c:v>
                </c:pt>
                <c:pt idx="23">
                  <c:v>1.1110000000000008E-4</c:v>
                </c:pt>
                <c:pt idx="24">
                  <c:v>2.4347799999999999E-2</c:v>
                </c:pt>
                <c:pt idx="25">
                  <c:v>5.0378400000000004E-2</c:v>
                </c:pt>
                <c:pt idx="26">
                  <c:v>5.3253000000000024E-3</c:v>
                </c:pt>
                <c:pt idx="27">
                  <c:v>1.1856000000000011E-3</c:v>
                </c:pt>
                <c:pt idx="28">
                  <c:v>2.2853600000000019E-2</c:v>
                </c:pt>
                <c:pt idx="29">
                  <c:v>5.6607600000000001E-2</c:v>
                </c:pt>
                <c:pt idx="30">
                  <c:v>4.8461000000000004E-2</c:v>
                </c:pt>
                <c:pt idx="31">
                  <c:v>3.9459700000000014E-2</c:v>
                </c:pt>
                <c:pt idx="32">
                  <c:v>3.9560100000000001E-2</c:v>
                </c:pt>
                <c:pt idx="33">
                  <c:v>5.34583E-2</c:v>
                </c:pt>
                <c:pt idx="34">
                  <c:v>8.9568600000000068E-2</c:v>
                </c:pt>
                <c:pt idx="35">
                  <c:v>0.11800560000000007</c:v>
                </c:pt>
                <c:pt idx="36">
                  <c:v>0.19642910000000013</c:v>
                </c:pt>
                <c:pt idx="37">
                  <c:v>0.19862440000000001</c:v>
                </c:pt>
                <c:pt idx="38">
                  <c:v>9.8550600000000155E-2</c:v>
                </c:pt>
                <c:pt idx="39">
                  <c:v>7.6635999999999996E-2</c:v>
                </c:pt>
                <c:pt idx="40">
                  <c:v>4.6790300000000014E-2</c:v>
                </c:pt>
                <c:pt idx="41">
                  <c:v>3.5859500000000002E-2</c:v>
                </c:pt>
                <c:pt idx="42">
                  <c:v>1.1474000000000003E-2</c:v>
                </c:pt>
                <c:pt idx="43">
                  <c:v>5.6096000000000045E-3</c:v>
                </c:pt>
                <c:pt idx="44">
                  <c:v>5.5883000000000044E-3</c:v>
                </c:pt>
                <c:pt idx="45">
                  <c:v>5.4516000000000087E-3</c:v>
                </c:pt>
                <c:pt idx="46">
                  <c:v>5.1525E-3</c:v>
                </c:pt>
                <c:pt idx="47">
                  <c:v>5.2578999999999994E-3</c:v>
                </c:pt>
                <c:pt idx="48">
                  <c:v>5.3883000000000047E-3</c:v>
                </c:pt>
                <c:pt idx="49">
                  <c:v>5.4003000000000046E-3</c:v>
                </c:pt>
                <c:pt idx="50">
                  <c:v>5.2868000000000047E-3</c:v>
                </c:pt>
                <c:pt idx="51">
                  <c:v>5.6774000000000043E-3</c:v>
                </c:pt>
                <c:pt idx="52">
                  <c:v>5.6558999999999993E-3</c:v>
                </c:pt>
                <c:pt idx="53">
                  <c:v>6.0867000000000048E-3</c:v>
                </c:pt>
                <c:pt idx="54">
                  <c:v>6.5198000000000044E-3</c:v>
                </c:pt>
                <c:pt idx="55">
                  <c:v>2.9492000000000001E-2</c:v>
                </c:pt>
                <c:pt idx="56">
                  <c:v>0.11060270000000007</c:v>
                </c:pt>
                <c:pt idx="57">
                  <c:v>0.12112819999999999</c:v>
                </c:pt>
                <c:pt idx="58">
                  <c:v>7.6942399999999994E-2</c:v>
                </c:pt>
                <c:pt idx="59">
                  <c:v>4.6136400000000022E-2</c:v>
                </c:pt>
                <c:pt idx="60">
                  <c:v>5.0103000000000014E-3</c:v>
                </c:pt>
                <c:pt idx="61">
                  <c:v>4.9193000000000075E-3</c:v>
                </c:pt>
                <c:pt idx="62">
                  <c:v>4.7718000000000075E-3</c:v>
                </c:pt>
                <c:pt idx="63">
                  <c:v>4.7680999999999999E-3</c:v>
                </c:pt>
                <c:pt idx="64">
                  <c:v>6.3027000000000014E-3</c:v>
                </c:pt>
                <c:pt idx="65">
                  <c:v>6.3043000000000014E-3</c:v>
                </c:pt>
                <c:pt idx="66">
                  <c:v>6.3636000000000074E-3</c:v>
                </c:pt>
                <c:pt idx="67">
                  <c:v>6.4584000000000048E-3</c:v>
                </c:pt>
                <c:pt idx="68">
                  <c:v>6.7877000000000076E-3</c:v>
                </c:pt>
                <c:pt idx="69">
                  <c:v>6.8558000000000004E-3</c:v>
                </c:pt>
                <c:pt idx="70">
                  <c:v>6.8702000000000077E-3</c:v>
                </c:pt>
                <c:pt idx="71">
                  <c:v>6.8586000000000046E-3</c:v>
                </c:pt>
                <c:pt idx="72">
                  <c:v>1.2893999999999996E-2</c:v>
                </c:pt>
                <c:pt idx="73">
                  <c:v>1.1062500000000012E-2</c:v>
                </c:pt>
                <c:pt idx="74">
                  <c:v>9.9778000000000124E-3</c:v>
                </c:pt>
                <c:pt idx="75">
                  <c:v>6.7173000000000024E-3</c:v>
                </c:pt>
                <c:pt idx="76">
                  <c:v>7.5223000000000043E-3</c:v>
                </c:pt>
                <c:pt idx="77">
                  <c:v>0.11023769999999998</c:v>
                </c:pt>
                <c:pt idx="78">
                  <c:v>0.25601190000000001</c:v>
                </c:pt>
                <c:pt idx="79">
                  <c:v>6.2999899999999998E-2</c:v>
                </c:pt>
                <c:pt idx="80">
                  <c:v>1.2718799999999999E-2</c:v>
                </c:pt>
                <c:pt idx="81">
                  <c:v>9.8784000000000111E-3</c:v>
                </c:pt>
                <c:pt idx="82">
                  <c:v>8.8103000000000087E-3</c:v>
                </c:pt>
                <c:pt idx="83">
                  <c:v>8.1999000000000048E-3</c:v>
                </c:pt>
                <c:pt idx="84">
                  <c:v>8.3230000000000092E-3</c:v>
                </c:pt>
                <c:pt idx="85">
                  <c:v>7.5329000000000047E-3</c:v>
                </c:pt>
                <c:pt idx="86">
                  <c:v>7.0884000000000077E-3</c:v>
                </c:pt>
                <c:pt idx="87">
                  <c:v>6.4561000000000045E-3</c:v>
                </c:pt>
                <c:pt idx="88">
                  <c:v>5.6401999999999997E-3</c:v>
                </c:pt>
                <c:pt idx="89">
                  <c:v>5.9530000000000078E-3</c:v>
                </c:pt>
                <c:pt idx="90">
                  <c:v>6.2353000000000087E-3</c:v>
                </c:pt>
                <c:pt idx="91">
                  <c:v>7.4572000000000058E-3</c:v>
                </c:pt>
                <c:pt idx="92">
                  <c:v>7.1362000000000066E-3</c:v>
                </c:pt>
                <c:pt idx="93">
                  <c:v>7.0495000000000045E-3</c:v>
                </c:pt>
                <c:pt idx="94">
                  <c:v>5.8931000000000044E-3</c:v>
                </c:pt>
                <c:pt idx="95">
                  <c:v>6.2078000000000046E-3</c:v>
                </c:pt>
                <c:pt idx="96">
                  <c:v>6.1153000000000023E-3</c:v>
                </c:pt>
                <c:pt idx="97">
                  <c:v>6.2013000000000077E-3</c:v>
                </c:pt>
                <c:pt idx="98">
                  <c:v>6.7147000000000014E-3</c:v>
                </c:pt>
                <c:pt idx="99">
                  <c:v>6.7263000000000045E-3</c:v>
                </c:pt>
                <c:pt idx="100">
                  <c:v>6.7223000000000014E-3</c:v>
                </c:pt>
                <c:pt idx="101">
                  <c:v>6.2754000000000048E-3</c:v>
                </c:pt>
                <c:pt idx="102">
                  <c:v>2.8966999999999977E-3</c:v>
                </c:pt>
                <c:pt idx="103">
                  <c:v>2.4161E-3</c:v>
                </c:pt>
                <c:pt idx="104">
                  <c:v>2.2986000000000022E-3</c:v>
                </c:pt>
                <c:pt idx="105">
                  <c:v>2.1329999999999999E-3</c:v>
                </c:pt>
                <c:pt idx="106">
                  <c:v>3.0966000000000001E-3</c:v>
                </c:pt>
                <c:pt idx="107">
                  <c:v>3.0577000000000022E-3</c:v>
                </c:pt>
                <c:pt idx="108">
                  <c:v>3.0971000000000019E-3</c:v>
                </c:pt>
                <c:pt idx="109">
                  <c:v>4.7726000000000088E-3</c:v>
                </c:pt>
                <c:pt idx="110">
                  <c:v>3.3026000000000002E-3</c:v>
                </c:pt>
                <c:pt idx="111">
                  <c:v>2.2853000000000036E-3</c:v>
                </c:pt>
                <c:pt idx="112">
                  <c:v>4.0790000000000075E-4</c:v>
                </c:pt>
                <c:pt idx="113">
                  <c:v>5.6740000000000002E-4</c:v>
                </c:pt>
                <c:pt idx="114">
                  <c:v>4.5290000000000044E-4</c:v>
                </c:pt>
                <c:pt idx="115">
                  <c:v>4.4440000000000034E-4</c:v>
                </c:pt>
                <c:pt idx="116">
                  <c:v>4.1950000000000011E-4</c:v>
                </c:pt>
                <c:pt idx="117">
                  <c:v>4.2450000000000056E-4</c:v>
                </c:pt>
                <c:pt idx="118">
                  <c:v>3.6440000000000051E-4</c:v>
                </c:pt>
                <c:pt idx="119">
                  <c:v>3.9310000000000012E-4</c:v>
                </c:pt>
                <c:pt idx="120">
                  <c:v>4.0070000000000004E-4</c:v>
                </c:pt>
                <c:pt idx="121">
                  <c:v>4.086000000000005E-4</c:v>
                </c:pt>
                <c:pt idx="122">
                  <c:v>3.6620000000000034E-4</c:v>
                </c:pt>
                <c:pt idx="123">
                  <c:v>3.5350000000000024E-4</c:v>
                </c:pt>
                <c:pt idx="124">
                  <c:v>3.579000000000003E-4</c:v>
                </c:pt>
                <c:pt idx="125">
                  <c:v>4.3460000000000064E-4</c:v>
                </c:pt>
                <c:pt idx="126">
                  <c:v>4.4380000000000076E-4</c:v>
                </c:pt>
                <c:pt idx="127">
                  <c:v>5.1840000000000002E-4</c:v>
                </c:pt>
                <c:pt idx="128">
                  <c:v>4.7440000000000042E-4</c:v>
                </c:pt>
                <c:pt idx="129">
                  <c:v>3.7190000000000037E-4</c:v>
                </c:pt>
                <c:pt idx="130">
                  <c:v>3.8170000000000028E-4</c:v>
                </c:pt>
                <c:pt idx="131">
                  <c:v>6.5120000000000032E-4</c:v>
                </c:pt>
                <c:pt idx="132">
                  <c:v>7.0560000000000078E-4</c:v>
                </c:pt>
                <c:pt idx="133">
                  <c:v>7.3050000000000068E-4</c:v>
                </c:pt>
                <c:pt idx="134">
                  <c:v>7.3210000000000072E-4</c:v>
                </c:pt>
                <c:pt idx="135">
                  <c:v>7.4460000000000108E-4</c:v>
                </c:pt>
                <c:pt idx="136">
                  <c:v>8.0510000000000087E-4</c:v>
                </c:pt>
                <c:pt idx="137">
                  <c:v>7.5040000000000068E-4</c:v>
                </c:pt>
                <c:pt idx="138">
                  <c:v>3.3727899999999998E-2</c:v>
                </c:pt>
                <c:pt idx="139">
                  <c:v>0.17478260000000001</c:v>
                </c:pt>
                <c:pt idx="140">
                  <c:v>0.19484530000000014</c:v>
                </c:pt>
                <c:pt idx="141">
                  <c:v>9.6391300000000027E-2</c:v>
                </c:pt>
                <c:pt idx="142">
                  <c:v>2.3557599999999977E-2</c:v>
                </c:pt>
                <c:pt idx="143">
                  <c:v>2.2956999999999999E-3</c:v>
                </c:pt>
                <c:pt idx="144">
                  <c:v>1.6136000000000011E-3</c:v>
                </c:pt>
                <c:pt idx="145">
                  <c:v>1.5617000000000001E-3</c:v>
                </c:pt>
                <c:pt idx="146">
                  <c:v>2.2485000000000048E-3</c:v>
                </c:pt>
                <c:pt idx="147">
                  <c:v>1.3611399999999999E-2</c:v>
                </c:pt>
                <c:pt idx="148">
                  <c:v>0.12779320000000013</c:v>
                </c:pt>
                <c:pt idx="149">
                  <c:v>0.26039230000000002</c:v>
                </c:pt>
                <c:pt idx="150">
                  <c:v>0.21235039999999999</c:v>
                </c:pt>
                <c:pt idx="151">
                  <c:v>0.12017510000000012</c:v>
                </c:pt>
                <c:pt idx="152">
                  <c:v>8.0283099999999996E-2</c:v>
                </c:pt>
                <c:pt idx="153">
                  <c:v>5.8438500000000004E-2</c:v>
                </c:pt>
                <c:pt idx="154">
                  <c:v>5.6939800000000006E-2</c:v>
                </c:pt>
                <c:pt idx="155">
                  <c:v>5.4732300000000088E-2</c:v>
                </c:pt>
                <c:pt idx="156">
                  <c:v>3.4854400000000001E-2</c:v>
                </c:pt>
                <c:pt idx="157">
                  <c:v>6.9623000000000046E-3</c:v>
                </c:pt>
                <c:pt idx="158">
                  <c:v>4.6862000000000058E-3</c:v>
                </c:pt>
                <c:pt idx="159">
                  <c:v>2.4430300000000019E-2</c:v>
                </c:pt>
                <c:pt idx="160">
                  <c:v>2.874320000000001E-2</c:v>
                </c:pt>
                <c:pt idx="161">
                  <c:v>5.0267900000000004E-2</c:v>
                </c:pt>
                <c:pt idx="162">
                  <c:v>0.16788639999999999</c:v>
                </c:pt>
                <c:pt idx="163">
                  <c:v>0.1270048</c:v>
                </c:pt>
                <c:pt idx="164">
                  <c:v>0.15966580000000014</c:v>
                </c:pt>
                <c:pt idx="165">
                  <c:v>0.12461870000000007</c:v>
                </c:pt>
                <c:pt idx="166">
                  <c:v>6.8153600000000022E-2</c:v>
                </c:pt>
                <c:pt idx="167">
                  <c:v>6.5996600000000086E-2</c:v>
                </c:pt>
                <c:pt idx="168">
                  <c:v>0.14914020000000014</c:v>
                </c:pt>
                <c:pt idx="169">
                  <c:v>0.17228760000000001</c:v>
                </c:pt>
                <c:pt idx="170">
                  <c:v>0.28276310000000004</c:v>
                </c:pt>
                <c:pt idx="171">
                  <c:v>0.29235040000000034</c:v>
                </c:pt>
                <c:pt idx="172">
                  <c:v>0.31860520000000031</c:v>
                </c:pt>
                <c:pt idx="173">
                  <c:v>0.36427530000000002</c:v>
                </c:pt>
                <c:pt idx="174">
                  <c:v>0.3451574</c:v>
                </c:pt>
                <c:pt idx="175">
                  <c:v>0.38038730000000043</c:v>
                </c:pt>
                <c:pt idx="176">
                  <c:v>0.38821850000000041</c:v>
                </c:pt>
                <c:pt idx="177">
                  <c:v>0.25337710000000002</c:v>
                </c:pt>
                <c:pt idx="178">
                  <c:v>0.18946270000000023</c:v>
                </c:pt>
                <c:pt idx="179">
                  <c:v>0.17755799999999999</c:v>
                </c:pt>
                <c:pt idx="180">
                  <c:v>8.3518700000000043E-2</c:v>
                </c:pt>
                <c:pt idx="181">
                  <c:v>7.3147299999999998E-2</c:v>
                </c:pt>
                <c:pt idx="182">
                  <c:v>7.4589100000000005E-2</c:v>
                </c:pt>
                <c:pt idx="183">
                  <c:v>9.2878800000000025E-2</c:v>
                </c:pt>
                <c:pt idx="184">
                  <c:v>0.1448547</c:v>
                </c:pt>
                <c:pt idx="185">
                  <c:v>0.15481550000000013</c:v>
                </c:pt>
                <c:pt idx="186">
                  <c:v>0.10378100000000007</c:v>
                </c:pt>
                <c:pt idx="187">
                  <c:v>8.4361500000000006E-2</c:v>
                </c:pt>
                <c:pt idx="188">
                  <c:v>7.9346400000000067E-2</c:v>
                </c:pt>
                <c:pt idx="189">
                  <c:v>8.5554200000000163E-2</c:v>
                </c:pt>
                <c:pt idx="190">
                  <c:v>9.7492000000000009E-2</c:v>
                </c:pt>
                <c:pt idx="191">
                  <c:v>0.20145990000000014</c:v>
                </c:pt>
                <c:pt idx="192">
                  <c:v>0.22303049999999999</c:v>
                </c:pt>
                <c:pt idx="193">
                  <c:v>0.24545259999999999</c:v>
                </c:pt>
                <c:pt idx="194">
                  <c:v>0.29055260000000033</c:v>
                </c:pt>
                <c:pt idx="195">
                  <c:v>0.24394660000000024</c:v>
                </c:pt>
                <c:pt idx="196">
                  <c:v>0.29067990000000032</c:v>
                </c:pt>
                <c:pt idx="197">
                  <c:v>0.28274909999999998</c:v>
                </c:pt>
                <c:pt idx="198">
                  <c:v>0.25323329999999999</c:v>
                </c:pt>
                <c:pt idx="199">
                  <c:v>0.26196750000000002</c:v>
                </c:pt>
                <c:pt idx="200">
                  <c:v>0.25471910000000003</c:v>
                </c:pt>
                <c:pt idx="201">
                  <c:v>0.18576860000000017</c:v>
                </c:pt>
                <c:pt idx="202">
                  <c:v>0.19802790000000001</c:v>
                </c:pt>
                <c:pt idx="203">
                  <c:v>0.2681405</c:v>
                </c:pt>
                <c:pt idx="204">
                  <c:v>0.33330240000000055</c:v>
                </c:pt>
                <c:pt idx="205">
                  <c:v>0.27698630000000041</c:v>
                </c:pt>
                <c:pt idx="206">
                  <c:v>0.3096686000000004</c:v>
                </c:pt>
                <c:pt idx="207">
                  <c:v>0.25207750000000001</c:v>
                </c:pt>
                <c:pt idx="208">
                  <c:v>0.234656</c:v>
                </c:pt>
                <c:pt idx="209">
                  <c:v>0.16174980000000014</c:v>
                </c:pt>
                <c:pt idx="210">
                  <c:v>0.1932816</c:v>
                </c:pt>
                <c:pt idx="211">
                  <c:v>0.18676350000000014</c:v>
                </c:pt>
                <c:pt idx="212">
                  <c:v>0.11349510000000007</c:v>
                </c:pt>
                <c:pt idx="213">
                  <c:v>0.10636250000000007</c:v>
                </c:pt>
                <c:pt idx="214">
                  <c:v>9.7757700000000003E-2</c:v>
                </c:pt>
                <c:pt idx="215">
                  <c:v>0.16385070000000002</c:v>
                </c:pt>
                <c:pt idx="216">
                  <c:v>0.15793940000000031</c:v>
                </c:pt>
                <c:pt idx="217">
                  <c:v>0.19440650000000001</c:v>
                </c:pt>
                <c:pt idx="218">
                  <c:v>0.20640060000000016</c:v>
                </c:pt>
                <c:pt idx="219">
                  <c:v>0.22510289999999997</c:v>
                </c:pt>
                <c:pt idx="220">
                  <c:v>0.19801189999999999</c:v>
                </c:pt>
                <c:pt idx="221">
                  <c:v>0.17372660000000001</c:v>
                </c:pt>
                <c:pt idx="222">
                  <c:v>0.17504380000000014</c:v>
                </c:pt>
                <c:pt idx="223">
                  <c:v>0.25459080000000001</c:v>
                </c:pt>
                <c:pt idx="224">
                  <c:v>0.27662140000000002</c:v>
                </c:pt>
                <c:pt idx="225">
                  <c:v>0.21770370000000014</c:v>
                </c:pt>
                <c:pt idx="226">
                  <c:v>0.14240340000000018</c:v>
                </c:pt>
                <c:pt idx="227">
                  <c:v>0.20655910000000013</c:v>
                </c:pt>
                <c:pt idx="228">
                  <c:v>0.16392300000000001</c:v>
                </c:pt>
                <c:pt idx="229">
                  <c:v>0.15126290000000017</c:v>
                </c:pt>
                <c:pt idx="230">
                  <c:v>0.14617449999999999</c:v>
                </c:pt>
                <c:pt idx="231">
                  <c:v>0.15370480000000011</c:v>
                </c:pt>
                <c:pt idx="232">
                  <c:v>0.2192934000000003</c:v>
                </c:pt>
                <c:pt idx="233">
                  <c:v>0.18706450000000013</c:v>
                </c:pt>
                <c:pt idx="234">
                  <c:v>0.23053770000000001</c:v>
                </c:pt>
                <c:pt idx="235">
                  <c:v>0.36207110000000026</c:v>
                </c:pt>
                <c:pt idx="236">
                  <c:v>0.38796010000000042</c:v>
                </c:pt>
                <c:pt idx="237">
                  <c:v>0.39102660000000056</c:v>
                </c:pt>
                <c:pt idx="238">
                  <c:v>0.46476090000000031</c:v>
                </c:pt>
                <c:pt idx="239">
                  <c:v>0.35683630000000027</c:v>
                </c:pt>
                <c:pt idx="240">
                  <c:v>0.32925430000000028</c:v>
                </c:pt>
                <c:pt idx="241">
                  <c:v>0.32108900000000035</c:v>
                </c:pt>
                <c:pt idx="242">
                  <c:v>0.31637690000000068</c:v>
                </c:pt>
                <c:pt idx="243">
                  <c:v>0.30284230000000034</c:v>
                </c:pt>
                <c:pt idx="244">
                  <c:v>0.31312760000000034</c:v>
                </c:pt>
                <c:pt idx="245">
                  <c:v>0.26854620000000001</c:v>
                </c:pt>
                <c:pt idx="246">
                  <c:v>0.25937610000000028</c:v>
                </c:pt>
                <c:pt idx="247">
                  <c:v>0.33933150000000034</c:v>
                </c:pt>
                <c:pt idx="248">
                  <c:v>0.40214280000000002</c:v>
                </c:pt>
                <c:pt idx="249">
                  <c:v>0.61672730000000064</c:v>
                </c:pt>
                <c:pt idx="250">
                  <c:v>0.5044978999999995</c:v>
                </c:pt>
                <c:pt idx="251">
                  <c:v>0.35403970000000001</c:v>
                </c:pt>
                <c:pt idx="252">
                  <c:v>0.35363230000000001</c:v>
                </c:pt>
                <c:pt idx="253">
                  <c:v>0.37965330000000008</c:v>
                </c:pt>
                <c:pt idx="254">
                  <c:v>0.39652540000000047</c:v>
                </c:pt>
                <c:pt idx="255">
                  <c:v>0.40547860000000041</c:v>
                </c:pt>
                <c:pt idx="256">
                  <c:v>0.56400649999999997</c:v>
                </c:pt>
                <c:pt idx="257">
                  <c:v>0.55446080000000009</c:v>
                </c:pt>
                <c:pt idx="258">
                  <c:v>0.71808380000000005</c:v>
                </c:pt>
                <c:pt idx="259">
                  <c:v>0.78149830000000009</c:v>
                </c:pt>
                <c:pt idx="260">
                  <c:v>0.79713980000000062</c:v>
                </c:pt>
                <c:pt idx="261">
                  <c:v>0.78009839999999997</c:v>
                </c:pt>
                <c:pt idx="262">
                  <c:v>0.84849750000000002</c:v>
                </c:pt>
                <c:pt idx="263">
                  <c:v>0.78093019999999957</c:v>
                </c:pt>
                <c:pt idx="264">
                  <c:v>0.71831030000000007</c:v>
                </c:pt>
                <c:pt idx="265">
                  <c:v>0.7034726</c:v>
                </c:pt>
                <c:pt idx="266">
                  <c:v>0.76367500000000099</c:v>
                </c:pt>
                <c:pt idx="267">
                  <c:v>0.7168601</c:v>
                </c:pt>
                <c:pt idx="268">
                  <c:v>0.63748150000000003</c:v>
                </c:pt>
                <c:pt idx="269">
                  <c:v>0.55700830000000001</c:v>
                </c:pt>
                <c:pt idx="270">
                  <c:v>0.47668940000000032</c:v>
                </c:pt>
                <c:pt idx="271">
                  <c:v>0.46596530000000008</c:v>
                </c:pt>
                <c:pt idx="272">
                  <c:v>0.45360460000000002</c:v>
                </c:pt>
                <c:pt idx="273">
                  <c:v>0.4821918</c:v>
                </c:pt>
                <c:pt idx="274">
                  <c:v>0.44083240000000001</c:v>
                </c:pt>
                <c:pt idx="275">
                  <c:v>0.43710850000000034</c:v>
                </c:pt>
                <c:pt idx="276">
                  <c:v>0.49932840000000062</c:v>
                </c:pt>
                <c:pt idx="277">
                  <c:v>0.50531909999999958</c:v>
                </c:pt>
                <c:pt idx="278">
                  <c:v>0.48068210000000028</c:v>
                </c:pt>
                <c:pt idx="279">
                  <c:v>0.43511440000000035</c:v>
                </c:pt>
                <c:pt idx="280">
                  <c:v>0.43520880000000034</c:v>
                </c:pt>
                <c:pt idx="281">
                  <c:v>0.43328750000000033</c:v>
                </c:pt>
                <c:pt idx="282">
                  <c:v>0.44924739999999996</c:v>
                </c:pt>
                <c:pt idx="283">
                  <c:v>0.39778920000000034</c:v>
                </c:pt>
                <c:pt idx="284">
                  <c:v>0.37054620000000033</c:v>
                </c:pt>
                <c:pt idx="285">
                  <c:v>0.37168230000000041</c:v>
                </c:pt>
                <c:pt idx="286">
                  <c:v>0.35996030000000034</c:v>
                </c:pt>
                <c:pt idx="287">
                  <c:v>0.29320580000000002</c:v>
                </c:pt>
                <c:pt idx="288">
                  <c:v>0.28917940000000031</c:v>
                </c:pt>
                <c:pt idx="289">
                  <c:v>0.29663140000000005</c:v>
                </c:pt>
                <c:pt idx="290">
                  <c:v>0.26981830000000034</c:v>
                </c:pt>
                <c:pt idx="291">
                  <c:v>0.25219299999999994</c:v>
                </c:pt>
                <c:pt idx="292">
                  <c:v>0.27697500000000008</c:v>
                </c:pt>
                <c:pt idx="293">
                  <c:v>0.11299910000000002</c:v>
                </c:pt>
                <c:pt idx="294">
                  <c:v>0.26716290000000031</c:v>
                </c:pt>
                <c:pt idx="295">
                  <c:v>0.28208270000000041</c:v>
                </c:pt>
                <c:pt idx="296">
                  <c:v>0.26167320000000005</c:v>
                </c:pt>
                <c:pt idx="297">
                  <c:v>0.22886420000000016</c:v>
                </c:pt>
                <c:pt idx="298">
                  <c:v>0.23153989999999999</c:v>
                </c:pt>
                <c:pt idx="299">
                  <c:v>0.22638420000000001</c:v>
                </c:pt>
                <c:pt idx="300">
                  <c:v>0.20620790000000014</c:v>
                </c:pt>
                <c:pt idx="301">
                  <c:v>0.20760799999999999</c:v>
                </c:pt>
                <c:pt idx="302">
                  <c:v>0.2859029000000004</c:v>
                </c:pt>
                <c:pt idx="303">
                  <c:v>0.26263399999999998</c:v>
                </c:pt>
                <c:pt idx="304">
                  <c:v>0.255602</c:v>
                </c:pt>
                <c:pt idx="305">
                  <c:v>0.32617650000000042</c:v>
                </c:pt>
                <c:pt idx="306">
                  <c:v>0.2926319</c:v>
                </c:pt>
                <c:pt idx="307">
                  <c:v>0.25746280000000032</c:v>
                </c:pt>
                <c:pt idx="308">
                  <c:v>0.24648370000000014</c:v>
                </c:pt>
                <c:pt idx="309">
                  <c:v>0.2325007</c:v>
                </c:pt>
                <c:pt idx="310">
                  <c:v>0.22483510000000001</c:v>
                </c:pt>
                <c:pt idx="311">
                  <c:v>0.2141797</c:v>
                </c:pt>
                <c:pt idx="312">
                  <c:v>0.20046710000000018</c:v>
                </c:pt>
                <c:pt idx="313">
                  <c:v>0.20072530000000013</c:v>
                </c:pt>
                <c:pt idx="314">
                  <c:v>0.1978019</c:v>
                </c:pt>
                <c:pt idx="315">
                  <c:v>0.19926320000000014</c:v>
                </c:pt>
                <c:pt idx="316">
                  <c:v>0.19714909999999999</c:v>
                </c:pt>
                <c:pt idx="317">
                  <c:v>0.19806520000000016</c:v>
                </c:pt>
                <c:pt idx="318">
                  <c:v>0.19530720000000001</c:v>
                </c:pt>
                <c:pt idx="319">
                  <c:v>0.1955548</c:v>
                </c:pt>
                <c:pt idx="320">
                  <c:v>0.21304320000000027</c:v>
                </c:pt>
                <c:pt idx="321">
                  <c:v>0.21071410000000027</c:v>
                </c:pt>
                <c:pt idx="322">
                  <c:v>0.21195780000000014</c:v>
                </c:pt>
                <c:pt idx="323">
                  <c:v>0.21423450000000013</c:v>
                </c:pt>
                <c:pt idx="324">
                  <c:v>0.2138825</c:v>
                </c:pt>
                <c:pt idx="325">
                  <c:v>0.26235790000000031</c:v>
                </c:pt>
                <c:pt idx="326">
                  <c:v>0.31502330000000034</c:v>
                </c:pt>
                <c:pt idx="327">
                  <c:v>0.33134390000000041</c:v>
                </c:pt>
                <c:pt idx="328">
                  <c:v>0.25280540000000001</c:v>
                </c:pt>
                <c:pt idx="329">
                  <c:v>0.22422110000000001</c:v>
                </c:pt>
                <c:pt idx="330">
                  <c:v>0.24283679999999999</c:v>
                </c:pt>
                <c:pt idx="331">
                  <c:v>0.23213590000000001</c:v>
                </c:pt>
                <c:pt idx="332">
                  <c:v>0.21618229999999999</c:v>
                </c:pt>
                <c:pt idx="333">
                  <c:v>0.19854010000000014</c:v>
                </c:pt>
                <c:pt idx="334">
                  <c:v>0.19791690000000017</c:v>
                </c:pt>
                <c:pt idx="335">
                  <c:v>0.19706530000000014</c:v>
                </c:pt>
                <c:pt idx="336">
                  <c:v>0.19627</c:v>
                </c:pt>
                <c:pt idx="337">
                  <c:v>0.19646720000000018</c:v>
                </c:pt>
                <c:pt idx="338">
                  <c:v>0.21547830000000018</c:v>
                </c:pt>
                <c:pt idx="339">
                  <c:v>0.20114079999999998</c:v>
                </c:pt>
                <c:pt idx="340">
                  <c:v>0.19754560000000004</c:v>
                </c:pt>
                <c:pt idx="341">
                  <c:v>0.1961582</c:v>
                </c:pt>
                <c:pt idx="342">
                  <c:v>0.19589020000000001</c:v>
                </c:pt>
                <c:pt idx="343">
                  <c:v>0.19653640000000014</c:v>
                </c:pt>
                <c:pt idx="344">
                  <c:v>0.19788620000000001</c:v>
                </c:pt>
                <c:pt idx="345">
                  <c:v>0.1973316</c:v>
                </c:pt>
                <c:pt idx="346">
                  <c:v>0.19721470000000016</c:v>
                </c:pt>
                <c:pt idx="347">
                  <c:v>0.19779560000000004</c:v>
                </c:pt>
                <c:pt idx="348">
                  <c:v>0.19448379999999998</c:v>
                </c:pt>
                <c:pt idx="349">
                  <c:v>0.19563770000000003</c:v>
                </c:pt>
                <c:pt idx="350">
                  <c:v>0.20262859999999988</c:v>
                </c:pt>
                <c:pt idx="351">
                  <c:v>0.19656740000000014</c:v>
                </c:pt>
                <c:pt idx="352">
                  <c:v>0.19640670000000016</c:v>
                </c:pt>
                <c:pt idx="353">
                  <c:v>0.19892840000000017</c:v>
                </c:pt>
                <c:pt idx="354">
                  <c:v>0.19937479999999988</c:v>
                </c:pt>
                <c:pt idx="355">
                  <c:v>0.1956485</c:v>
                </c:pt>
                <c:pt idx="356">
                  <c:v>0.1903667</c:v>
                </c:pt>
                <c:pt idx="357">
                  <c:v>9.7964200000000001E-2</c:v>
                </c:pt>
                <c:pt idx="358">
                  <c:v>0.10179600000000014</c:v>
                </c:pt>
                <c:pt idx="359">
                  <c:v>0.1013482</c:v>
                </c:pt>
                <c:pt idx="360">
                  <c:v>9.8895000000000191E-2</c:v>
                </c:pt>
                <c:pt idx="361">
                  <c:v>9.6431700000000009E-2</c:v>
                </c:pt>
                <c:pt idx="362">
                  <c:v>9.6271900000000021E-2</c:v>
                </c:pt>
                <c:pt idx="363">
                  <c:v>9.7721700000000022E-2</c:v>
                </c:pt>
                <c:pt idx="364">
                  <c:v>9.8734000000000169E-2</c:v>
                </c:pt>
                <c:pt idx="365">
                  <c:v>9.6194300000000107E-2</c:v>
                </c:pt>
                <c:pt idx="366">
                  <c:v>9.5825600000000066E-2</c:v>
                </c:pt>
                <c:pt idx="367">
                  <c:v>9.4796700000000067E-2</c:v>
                </c:pt>
                <c:pt idx="368">
                  <c:v>9.9061500000000025E-2</c:v>
                </c:pt>
                <c:pt idx="369">
                  <c:v>9.6636000000000083E-2</c:v>
                </c:pt>
                <c:pt idx="370">
                  <c:v>9.5704000000000122E-2</c:v>
                </c:pt>
                <c:pt idx="371">
                  <c:v>9.5471800000000023E-2</c:v>
                </c:pt>
                <c:pt idx="372">
                  <c:v>9.5457100000000003E-2</c:v>
                </c:pt>
                <c:pt idx="373">
                  <c:v>9.5006000000000063E-2</c:v>
                </c:pt>
                <c:pt idx="374">
                  <c:v>0.10720470000000014</c:v>
                </c:pt>
                <c:pt idx="375">
                  <c:v>0.10318500000000007</c:v>
                </c:pt>
                <c:pt idx="376">
                  <c:v>0.10554410000000007</c:v>
                </c:pt>
                <c:pt idx="377">
                  <c:v>0.1170728</c:v>
                </c:pt>
                <c:pt idx="378">
                  <c:v>0.12332939999999998</c:v>
                </c:pt>
                <c:pt idx="379">
                  <c:v>0.12579230000000013</c:v>
                </c:pt>
                <c:pt idx="380">
                  <c:v>0.1273639</c:v>
                </c:pt>
                <c:pt idx="381">
                  <c:v>0.11403660000000007</c:v>
                </c:pt>
                <c:pt idx="382">
                  <c:v>0.1144343</c:v>
                </c:pt>
                <c:pt idx="383">
                  <c:v>0.1172593</c:v>
                </c:pt>
                <c:pt idx="384">
                  <c:v>0.1178773999999999</c:v>
                </c:pt>
                <c:pt idx="385">
                  <c:v>0.11806710000000002</c:v>
                </c:pt>
                <c:pt idx="386">
                  <c:v>0.11876339999999999</c:v>
                </c:pt>
                <c:pt idx="387">
                  <c:v>0.11918989999999995</c:v>
                </c:pt>
                <c:pt idx="388">
                  <c:v>0.1183419</c:v>
                </c:pt>
                <c:pt idx="389">
                  <c:v>0.1148053</c:v>
                </c:pt>
                <c:pt idx="390">
                  <c:v>0.11214780000000001</c:v>
                </c:pt>
                <c:pt idx="391">
                  <c:v>0.1104445</c:v>
                </c:pt>
                <c:pt idx="392">
                  <c:v>0.11207589999999998</c:v>
                </c:pt>
                <c:pt idx="393">
                  <c:v>0.10999530000000009</c:v>
                </c:pt>
                <c:pt idx="394">
                  <c:v>0.13673920000000017</c:v>
                </c:pt>
                <c:pt idx="395">
                  <c:v>0.13728770000000001</c:v>
                </c:pt>
                <c:pt idx="396">
                  <c:v>0.13733579999999998</c:v>
                </c:pt>
                <c:pt idx="397">
                  <c:v>0.14313960000000001</c:v>
                </c:pt>
                <c:pt idx="398">
                  <c:v>0.1422235</c:v>
                </c:pt>
                <c:pt idx="399">
                  <c:v>0.13791840000000027</c:v>
                </c:pt>
                <c:pt idx="400">
                  <c:v>0.13685470000000002</c:v>
                </c:pt>
                <c:pt idx="401">
                  <c:v>0.1356986</c:v>
                </c:pt>
                <c:pt idx="402">
                  <c:v>0.13717499999999988</c:v>
                </c:pt>
                <c:pt idx="403">
                  <c:v>0.15346550000000017</c:v>
                </c:pt>
                <c:pt idx="404">
                  <c:v>0.17368610000000001</c:v>
                </c:pt>
                <c:pt idx="405">
                  <c:v>0.16468560000000002</c:v>
                </c:pt>
                <c:pt idx="406">
                  <c:v>0.16537670000000002</c:v>
                </c:pt>
                <c:pt idx="407">
                  <c:v>0.16674790000000017</c:v>
                </c:pt>
                <c:pt idx="408">
                  <c:v>0.21242240000000018</c:v>
                </c:pt>
                <c:pt idx="409">
                  <c:v>0.20604640000000024</c:v>
                </c:pt>
                <c:pt idx="410">
                  <c:v>0.19183029999999998</c:v>
                </c:pt>
                <c:pt idx="411">
                  <c:v>0.1811229</c:v>
                </c:pt>
                <c:pt idx="412">
                  <c:v>0.17214209999999999</c:v>
                </c:pt>
                <c:pt idx="413">
                  <c:v>0.17455940000000014</c:v>
                </c:pt>
                <c:pt idx="414">
                  <c:v>0.14264740000000017</c:v>
                </c:pt>
                <c:pt idx="415">
                  <c:v>0.14559120000000014</c:v>
                </c:pt>
                <c:pt idx="416">
                  <c:v>0.15241860000000026</c:v>
                </c:pt>
                <c:pt idx="417">
                  <c:v>0.15325460000000016</c:v>
                </c:pt>
                <c:pt idx="418">
                  <c:v>0.16029970000000004</c:v>
                </c:pt>
                <c:pt idx="419">
                  <c:v>0.11157880000000001</c:v>
                </c:pt>
                <c:pt idx="420">
                  <c:v>8.621100000000001E-2</c:v>
                </c:pt>
                <c:pt idx="421">
                  <c:v>9.364550000000009E-2</c:v>
                </c:pt>
                <c:pt idx="422">
                  <c:v>0.10881919999999998</c:v>
                </c:pt>
                <c:pt idx="423">
                  <c:v>0.15047640000000018</c:v>
                </c:pt>
                <c:pt idx="424">
                  <c:v>0.16659489999999999</c:v>
                </c:pt>
                <c:pt idx="425">
                  <c:v>0.14466310000000004</c:v>
                </c:pt>
                <c:pt idx="426">
                  <c:v>0.1026485</c:v>
                </c:pt>
                <c:pt idx="427">
                  <c:v>0.12811600000000001</c:v>
                </c:pt>
                <c:pt idx="428">
                  <c:v>0.16830110000000001</c:v>
                </c:pt>
                <c:pt idx="429">
                  <c:v>0.23410620000000001</c:v>
                </c:pt>
                <c:pt idx="430">
                  <c:v>0.23093700000000014</c:v>
                </c:pt>
                <c:pt idx="431">
                  <c:v>0.34553350000000005</c:v>
                </c:pt>
                <c:pt idx="432">
                  <c:v>0.30177200000000026</c:v>
                </c:pt>
                <c:pt idx="433">
                  <c:v>0.31615760000000026</c:v>
                </c:pt>
                <c:pt idx="434">
                  <c:v>0.27256270000000032</c:v>
                </c:pt>
                <c:pt idx="435">
                  <c:v>0.21216950000000001</c:v>
                </c:pt>
                <c:pt idx="436">
                  <c:v>0.20342870000000016</c:v>
                </c:pt>
                <c:pt idx="437">
                  <c:v>0.20044190000000017</c:v>
                </c:pt>
                <c:pt idx="438">
                  <c:v>0.20143110000000014</c:v>
                </c:pt>
                <c:pt idx="439">
                  <c:v>0.19031239999999999</c:v>
                </c:pt>
                <c:pt idx="440">
                  <c:v>0.18062800000000001</c:v>
                </c:pt>
                <c:pt idx="441">
                  <c:v>0.17587149999999999</c:v>
                </c:pt>
                <c:pt idx="442">
                  <c:v>0.16987470000000002</c:v>
                </c:pt>
                <c:pt idx="443">
                  <c:v>0.17190859999999999</c:v>
                </c:pt>
                <c:pt idx="444">
                  <c:v>0.14193060000000016</c:v>
                </c:pt>
                <c:pt idx="445">
                  <c:v>0.13774870000000014</c:v>
                </c:pt>
                <c:pt idx="446">
                  <c:v>0.13516839999999999</c:v>
                </c:pt>
                <c:pt idx="447">
                  <c:v>0.14826650000000013</c:v>
                </c:pt>
                <c:pt idx="448">
                  <c:v>0.14609910000000023</c:v>
                </c:pt>
                <c:pt idx="449">
                  <c:v>0.14953970000000016</c:v>
                </c:pt>
                <c:pt idx="450">
                  <c:v>0.14754150000000013</c:v>
                </c:pt>
                <c:pt idx="451">
                  <c:v>0.14535600000000001</c:v>
                </c:pt>
                <c:pt idx="452">
                  <c:v>0.14638630000000014</c:v>
                </c:pt>
                <c:pt idx="453">
                  <c:v>0.14230470000000001</c:v>
                </c:pt>
                <c:pt idx="454">
                  <c:v>0.14537160000000002</c:v>
                </c:pt>
                <c:pt idx="455">
                  <c:v>0.15246060000000014</c:v>
                </c:pt>
                <c:pt idx="456">
                  <c:v>9.0884500000000021E-2</c:v>
                </c:pt>
                <c:pt idx="457">
                  <c:v>7.9111700000000063E-2</c:v>
                </c:pt>
                <c:pt idx="458">
                  <c:v>7.812139999999998E-2</c:v>
                </c:pt>
                <c:pt idx="459">
                  <c:v>7.3584800000000006E-2</c:v>
                </c:pt>
                <c:pt idx="460">
                  <c:v>7.4142800000000009E-2</c:v>
                </c:pt>
                <c:pt idx="461">
                  <c:v>7.3622699999999999E-2</c:v>
                </c:pt>
                <c:pt idx="462">
                  <c:v>7.6810199999999995E-2</c:v>
                </c:pt>
                <c:pt idx="463">
                  <c:v>7.4318200000000098E-2</c:v>
                </c:pt>
                <c:pt idx="464">
                  <c:v>7.3689100000000007E-2</c:v>
                </c:pt>
                <c:pt idx="465">
                  <c:v>7.2461800000000021E-2</c:v>
                </c:pt>
                <c:pt idx="466">
                  <c:v>0.1272055</c:v>
                </c:pt>
                <c:pt idx="467">
                  <c:v>0.12766449999999999</c:v>
                </c:pt>
                <c:pt idx="468">
                  <c:v>0.11509469999999999</c:v>
                </c:pt>
                <c:pt idx="469">
                  <c:v>0.10476690000000011</c:v>
                </c:pt>
                <c:pt idx="470">
                  <c:v>7.3288500000000006E-2</c:v>
                </c:pt>
                <c:pt idx="471">
                  <c:v>6.3567100000000001E-2</c:v>
                </c:pt>
                <c:pt idx="472">
                  <c:v>6.8838800000000006E-2</c:v>
                </c:pt>
                <c:pt idx="473">
                  <c:v>0.17825489999999999</c:v>
                </c:pt>
                <c:pt idx="474">
                  <c:v>0.21961660000000013</c:v>
                </c:pt>
                <c:pt idx="475">
                  <c:v>0.12773940000000014</c:v>
                </c:pt>
                <c:pt idx="476">
                  <c:v>0.1209283</c:v>
                </c:pt>
                <c:pt idx="477">
                  <c:v>9.547990000000002E-2</c:v>
                </c:pt>
                <c:pt idx="478">
                  <c:v>8.2055700000000023E-2</c:v>
                </c:pt>
                <c:pt idx="479">
                  <c:v>9.8767500000000119E-2</c:v>
                </c:pt>
                <c:pt idx="480">
                  <c:v>9.205580000000009E-2</c:v>
                </c:pt>
                <c:pt idx="481">
                  <c:v>9.0047200000000022E-2</c:v>
                </c:pt>
                <c:pt idx="482">
                  <c:v>0.1050398</c:v>
                </c:pt>
                <c:pt idx="483">
                  <c:v>0.10600550000000007</c:v>
                </c:pt>
                <c:pt idx="484">
                  <c:v>9.3295400000000112E-2</c:v>
                </c:pt>
                <c:pt idx="485">
                  <c:v>8.7271000000000015E-2</c:v>
                </c:pt>
                <c:pt idx="486">
                  <c:v>9.5627700000000065E-2</c:v>
                </c:pt>
                <c:pt idx="487">
                  <c:v>0.18731150000000013</c:v>
                </c:pt>
                <c:pt idx="488">
                  <c:v>0.22813170000000002</c:v>
                </c:pt>
                <c:pt idx="489">
                  <c:v>0.16017769999999987</c:v>
                </c:pt>
                <c:pt idx="490">
                  <c:v>0.12677860000000002</c:v>
                </c:pt>
                <c:pt idx="491">
                  <c:v>0.11132620000000007</c:v>
                </c:pt>
                <c:pt idx="492">
                  <c:v>0.1146858</c:v>
                </c:pt>
                <c:pt idx="493">
                  <c:v>0.13285770000000002</c:v>
                </c:pt>
                <c:pt idx="494">
                  <c:v>0.14286950000000001</c:v>
                </c:pt>
                <c:pt idx="495">
                  <c:v>0.28123499999999996</c:v>
                </c:pt>
                <c:pt idx="496">
                  <c:v>0.27058750000000026</c:v>
                </c:pt>
                <c:pt idx="497">
                  <c:v>0.23650170000000001</c:v>
                </c:pt>
                <c:pt idx="498">
                  <c:v>0.25143539999999998</c:v>
                </c:pt>
                <c:pt idx="499">
                  <c:v>0.25143539999999998</c:v>
                </c:pt>
                <c:pt idx="500">
                  <c:v>0.18051510000000023</c:v>
                </c:pt>
                <c:pt idx="501">
                  <c:v>0.17114489999999999</c:v>
                </c:pt>
                <c:pt idx="502">
                  <c:v>0.10530399999999998</c:v>
                </c:pt>
                <c:pt idx="503">
                  <c:v>0.10236400000000002</c:v>
                </c:pt>
                <c:pt idx="504">
                  <c:v>9.8856300000000175E-2</c:v>
                </c:pt>
                <c:pt idx="505">
                  <c:v>9.8159100000000138E-2</c:v>
                </c:pt>
                <c:pt idx="506">
                  <c:v>9.7805000000000045E-2</c:v>
                </c:pt>
                <c:pt idx="507">
                  <c:v>6.91798E-2</c:v>
                </c:pt>
                <c:pt idx="508">
                  <c:v>6.6576300000000005E-2</c:v>
                </c:pt>
                <c:pt idx="509">
                  <c:v>0.11750039999999998</c:v>
                </c:pt>
                <c:pt idx="510">
                  <c:v>0.13042960000000001</c:v>
                </c:pt>
                <c:pt idx="511">
                  <c:v>0.1128145</c:v>
                </c:pt>
                <c:pt idx="512">
                  <c:v>0.11056880000000001</c:v>
                </c:pt>
                <c:pt idx="513">
                  <c:v>0.1117578999999999</c:v>
                </c:pt>
                <c:pt idx="514">
                  <c:v>0.11193339999999995</c:v>
                </c:pt>
                <c:pt idx="515">
                  <c:v>0.1123314</c:v>
                </c:pt>
                <c:pt idx="516">
                  <c:v>0.11089289999999995</c:v>
                </c:pt>
                <c:pt idx="517">
                  <c:v>7.8308300000000011E-2</c:v>
                </c:pt>
                <c:pt idx="518">
                  <c:v>7.4732600000000135E-2</c:v>
                </c:pt>
                <c:pt idx="519">
                  <c:v>6.6595100000000004E-2</c:v>
                </c:pt>
                <c:pt idx="520">
                  <c:v>5.7053300000000022E-2</c:v>
                </c:pt>
                <c:pt idx="521">
                  <c:v>4.4490900000000069E-2</c:v>
                </c:pt>
                <c:pt idx="522">
                  <c:v>3.9982900000000002E-2</c:v>
                </c:pt>
                <c:pt idx="523">
                  <c:v>3.7863800000000038E-2</c:v>
                </c:pt>
                <c:pt idx="524">
                  <c:v>3.9125300000000002E-2</c:v>
                </c:pt>
                <c:pt idx="525">
                  <c:v>3.9373100000000036E-2</c:v>
                </c:pt>
                <c:pt idx="526">
                  <c:v>3.9468999999999997E-2</c:v>
                </c:pt>
                <c:pt idx="527">
                  <c:v>3.8196399999999998E-2</c:v>
                </c:pt>
                <c:pt idx="528">
                  <c:v>3.6486400000000002E-2</c:v>
                </c:pt>
                <c:pt idx="529">
                  <c:v>3.7028300000000035E-2</c:v>
                </c:pt>
                <c:pt idx="530">
                  <c:v>6.7013100000000034E-2</c:v>
                </c:pt>
                <c:pt idx="531">
                  <c:v>6.7958199999999996E-2</c:v>
                </c:pt>
                <c:pt idx="532">
                  <c:v>6.7114199999999999E-2</c:v>
                </c:pt>
                <c:pt idx="533">
                  <c:v>6.2663700000000003E-2</c:v>
                </c:pt>
                <c:pt idx="534">
                  <c:v>6.4577099999999998E-2</c:v>
                </c:pt>
                <c:pt idx="535">
                  <c:v>6.9263899999999989E-2</c:v>
                </c:pt>
                <c:pt idx="536">
                  <c:v>6.8111399999999989E-2</c:v>
                </c:pt>
                <c:pt idx="537">
                  <c:v>6.6212399999999991E-2</c:v>
                </c:pt>
                <c:pt idx="538">
                  <c:v>6.0887700000000024E-2</c:v>
                </c:pt>
                <c:pt idx="539">
                  <c:v>6.9746300000000067E-2</c:v>
                </c:pt>
                <c:pt idx="540">
                  <c:v>6.0430200000000024E-2</c:v>
                </c:pt>
                <c:pt idx="541">
                  <c:v>6.0723200000000054E-2</c:v>
                </c:pt>
                <c:pt idx="542">
                  <c:v>5.6114700000000003E-2</c:v>
                </c:pt>
                <c:pt idx="543">
                  <c:v>5.6328999999999997E-2</c:v>
                </c:pt>
                <c:pt idx="544">
                  <c:v>5.74893E-2</c:v>
                </c:pt>
                <c:pt idx="545">
                  <c:v>4.6551599999999985E-2</c:v>
                </c:pt>
                <c:pt idx="546">
                  <c:v>4.5194100000000001E-2</c:v>
                </c:pt>
                <c:pt idx="547">
                  <c:v>4.2165500000000002E-2</c:v>
                </c:pt>
                <c:pt idx="548">
                  <c:v>4.0263599999999997E-2</c:v>
                </c:pt>
                <c:pt idx="549">
                  <c:v>4.0808400000000022E-2</c:v>
                </c:pt>
                <c:pt idx="550">
                  <c:v>3.8850099999999999E-2</c:v>
                </c:pt>
                <c:pt idx="551">
                  <c:v>3.7440800000000038E-2</c:v>
                </c:pt>
                <c:pt idx="552">
                  <c:v>3.7551200000000035E-2</c:v>
                </c:pt>
                <c:pt idx="553">
                  <c:v>3.798720000000004E-2</c:v>
                </c:pt>
                <c:pt idx="554">
                  <c:v>3.8847599999999996E-2</c:v>
                </c:pt>
                <c:pt idx="555">
                  <c:v>1.60556E-2</c:v>
                </c:pt>
                <c:pt idx="556">
                  <c:v>1.6243000000000018E-2</c:v>
                </c:pt>
                <c:pt idx="557">
                  <c:v>1.5282100000000012E-2</c:v>
                </c:pt>
                <c:pt idx="558">
                  <c:v>1.5821999999999999E-2</c:v>
                </c:pt>
                <c:pt idx="559">
                  <c:v>1.9215500000000017E-2</c:v>
                </c:pt>
                <c:pt idx="560">
                  <c:v>1.6666400000000001E-2</c:v>
                </c:pt>
                <c:pt idx="561">
                  <c:v>1.26832E-2</c:v>
                </c:pt>
                <c:pt idx="562">
                  <c:v>1.1577199999999999E-2</c:v>
                </c:pt>
                <c:pt idx="563">
                  <c:v>1.23833E-2</c:v>
                </c:pt>
                <c:pt idx="564">
                  <c:v>1.3088199999999999E-2</c:v>
                </c:pt>
                <c:pt idx="565">
                  <c:v>1.44595E-2</c:v>
                </c:pt>
                <c:pt idx="566">
                  <c:v>1.3666100000000011E-2</c:v>
                </c:pt>
                <c:pt idx="567">
                  <c:v>1.4291799999999999E-2</c:v>
                </c:pt>
                <c:pt idx="568">
                  <c:v>3.1046900000000027E-2</c:v>
                </c:pt>
                <c:pt idx="569">
                  <c:v>1.42323E-2</c:v>
                </c:pt>
                <c:pt idx="570">
                  <c:v>7.1739000000000048E-3</c:v>
                </c:pt>
                <c:pt idx="571">
                  <c:v>3.6855700000000012E-2</c:v>
                </c:pt>
                <c:pt idx="572">
                  <c:v>4.0371499999999998E-2</c:v>
                </c:pt>
                <c:pt idx="573">
                  <c:v>3.7163800000000011E-2</c:v>
                </c:pt>
                <c:pt idx="574">
                  <c:v>3.4883600000000035E-2</c:v>
                </c:pt>
                <c:pt idx="575">
                  <c:v>3.5912300000000001E-2</c:v>
                </c:pt>
                <c:pt idx="576">
                  <c:v>1.4801800000000009E-2</c:v>
                </c:pt>
                <c:pt idx="577">
                  <c:v>1.28171E-2</c:v>
                </c:pt>
                <c:pt idx="578">
                  <c:v>1.0587900000000001E-2</c:v>
                </c:pt>
                <c:pt idx="579">
                  <c:v>1.1217599999999999E-2</c:v>
                </c:pt>
                <c:pt idx="580">
                  <c:v>1.0423700000000001E-2</c:v>
                </c:pt>
                <c:pt idx="581">
                  <c:v>1.1353700000000001E-2</c:v>
                </c:pt>
                <c:pt idx="582">
                  <c:v>1.3643000000000011E-2</c:v>
                </c:pt>
                <c:pt idx="583">
                  <c:v>1.2067399999999999E-2</c:v>
                </c:pt>
                <c:pt idx="584">
                  <c:v>1.1598199999999999E-2</c:v>
                </c:pt>
                <c:pt idx="585">
                  <c:v>1.1176799999999999E-2</c:v>
                </c:pt>
                <c:pt idx="586">
                  <c:v>8.4942000000000004E-3</c:v>
                </c:pt>
                <c:pt idx="587">
                  <c:v>8.4996000000000151E-3</c:v>
                </c:pt>
                <c:pt idx="588">
                  <c:v>6.5246000000000002E-3</c:v>
                </c:pt>
                <c:pt idx="589">
                  <c:v>7.200200000000009E-3</c:v>
                </c:pt>
                <c:pt idx="590">
                  <c:v>7.4773000000000088E-3</c:v>
                </c:pt>
                <c:pt idx="591">
                  <c:v>7.4166000000000119E-3</c:v>
                </c:pt>
                <c:pt idx="592">
                  <c:v>7.8337000000000077E-3</c:v>
                </c:pt>
                <c:pt idx="593">
                  <c:v>7.7747000000000076E-3</c:v>
                </c:pt>
                <c:pt idx="594">
                  <c:v>6.123E-3</c:v>
                </c:pt>
                <c:pt idx="595">
                  <c:v>6.1224999999999995E-3</c:v>
                </c:pt>
                <c:pt idx="596">
                  <c:v>6.1074000000000024E-3</c:v>
                </c:pt>
                <c:pt idx="597">
                  <c:v>6.5183000000000046E-3</c:v>
                </c:pt>
                <c:pt idx="598">
                  <c:v>5.3360000000000048E-3</c:v>
                </c:pt>
                <c:pt idx="599">
                  <c:v>5.4119000000000033E-3</c:v>
                </c:pt>
                <c:pt idx="600">
                  <c:v>2.0000400000000002E-2</c:v>
                </c:pt>
                <c:pt idx="601">
                  <c:v>1.3347700000000007E-2</c:v>
                </c:pt>
                <c:pt idx="602">
                  <c:v>2.0331800000000021E-2</c:v>
                </c:pt>
                <c:pt idx="603">
                  <c:v>1.50676E-2</c:v>
                </c:pt>
                <c:pt idx="604">
                  <c:v>1.46173E-2</c:v>
                </c:pt>
                <c:pt idx="605">
                  <c:v>9.6807000000000108E-3</c:v>
                </c:pt>
                <c:pt idx="606">
                  <c:v>1.2000799999999999E-2</c:v>
                </c:pt>
                <c:pt idx="607">
                  <c:v>7.919600000000011E-3</c:v>
                </c:pt>
                <c:pt idx="608">
                  <c:v>8.4692000000000048E-3</c:v>
                </c:pt>
                <c:pt idx="609">
                  <c:v>6.7303000000000076E-3</c:v>
                </c:pt>
                <c:pt idx="610">
                  <c:v>6.5246000000000002E-3</c:v>
                </c:pt>
                <c:pt idx="611">
                  <c:v>5.7155000000000044E-3</c:v>
                </c:pt>
                <c:pt idx="612">
                  <c:v>4.9792000000000091E-3</c:v>
                </c:pt>
                <c:pt idx="613">
                  <c:v>4.6235E-3</c:v>
                </c:pt>
                <c:pt idx="614">
                  <c:v>4.6673000000000001E-3</c:v>
                </c:pt>
                <c:pt idx="615">
                  <c:v>7.7146000000000046E-3</c:v>
                </c:pt>
                <c:pt idx="616">
                  <c:v>9.0739000000000028E-3</c:v>
                </c:pt>
                <c:pt idx="617">
                  <c:v>1.2635E-2</c:v>
                </c:pt>
                <c:pt idx="618">
                  <c:v>1.2237100000000001E-2</c:v>
                </c:pt>
                <c:pt idx="619">
                  <c:v>1.0842200000000001E-2</c:v>
                </c:pt>
                <c:pt idx="620">
                  <c:v>1.0842100000000011E-2</c:v>
                </c:pt>
                <c:pt idx="621">
                  <c:v>1.0898199999999999E-2</c:v>
                </c:pt>
                <c:pt idx="622">
                  <c:v>6.3303000000000074E-3</c:v>
                </c:pt>
                <c:pt idx="623">
                  <c:v>7.5223999999999994E-3</c:v>
                </c:pt>
                <c:pt idx="624">
                  <c:v>6.5064000000000077E-3</c:v>
                </c:pt>
                <c:pt idx="625">
                  <c:v>6.4525000000000034E-3</c:v>
                </c:pt>
                <c:pt idx="626">
                  <c:v>6.5110000000000046E-3</c:v>
                </c:pt>
                <c:pt idx="627">
                  <c:v>5.6292000000000043E-3</c:v>
                </c:pt>
                <c:pt idx="628">
                  <c:v>5.6996000000000034E-3</c:v>
                </c:pt>
                <c:pt idx="629">
                  <c:v>5.5615000000000013E-3</c:v>
                </c:pt>
                <c:pt idx="630">
                  <c:v>5.5915000000000045E-3</c:v>
                </c:pt>
                <c:pt idx="631">
                  <c:v>7.3736000000000088E-3</c:v>
                </c:pt>
                <c:pt idx="632">
                  <c:v>7.2821000000000075E-3</c:v>
                </c:pt>
                <c:pt idx="633">
                  <c:v>7.2811000000000048E-3</c:v>
                </c:pt>
                <c:pt idx="634">
                  <c:v>7.2814000000000099E-3</c:v>
                </c:pt>
                <c:pt idx="635">
                  <c:v>7.2938000000000065E-3</c:v>
                </c:pt>
                <c:pt idx="636">
                  <c:v>7.3553000000000047E-3</c:v>
                </c:pt>
                <c:pt idx="637">
                  <c:v>7.8861000000000087E-3</c:v>
                </c:pt>
                <c:pt idx="638">
                  <c:v>7.8694000000000004E-3</c:v>
                </c:pt>
                <c:pt idx="639">
                  <c:v>7.8908000000000034E-3</c:v>
                </c:pt>
                <c:pt idx="640">
                  <c:v>7.7509000000000024E-3</c:v>
                </c:pt>
                <c:pt idx="641">
                  <c:v>7.8837000000000091E-3</c:v>
                </c:pt>
                <c:pt idx="642">
                  <c:v>7.8209999999999998E-3</c:v>
                </c:pt>
                <c:pt idx="643">
                  <c:v>9.2921000000000028E-3</c:v>
                </c:pt>
                <c:pt idx="644">
                  <c:v>7.6287000000000004E-3</c:v>
                </c:pt>
                <c:pt idx="645">
                  <c:v>7.7651000000000013E-3</c:v>
                </c:pt>
                <c:pt idx="646">
                  <c:v>7.5892000000000103E-3</c:v>
                </c:pt>
                <c:pt idx="647">
                  <c:v>6.6199000000000023E-3</c:v>
                </c:pt>
                <c:pt idx="648">
                  <c:v>6.5256000000000047E-3</c:v>
                </c:pt>
                <c:pt idx="649">
                  <c:v>9.5581000000000121E-3</c:v>
                </c:pt>
                <c:pt idx="650">
                  <c:v>6.9506000000000099E-3</c:v>
                </c:pt>
                <c:pt idx="651">
                  <c:v>6.6256000000000023E-3</c:v>
                </c:pt>
                <c:pt idx="652">
                  <c:v>5.0895000000000046E-3</c:v>
                </c:pt>
                <c:pt idx="653">
                  <c:v>5.1705000000000024E-3</c:v>
                </c:pt>
                <c:pt idx="654">
                  <c:v>9.7391000000000005E-3</c:v>
                </c:pt>
                <c:pt idx="655">
                  <c:v>5.6137000000000045E-3</c:v>
                </c:pt>
                <c:pt idx="656">
                  <c:v>5.4101000000000045E-3</c:v>
                </c:pt>
                <c:pt idx="657">
                  <c:v>4.5970000000000004E-3</c:v>
                </c:pt>
                <c:pt idx="658">
                  <c:v>4.7920000000000003E-3</c:v>
                </c:pt>
                <c:pt idx="659">
                  <c:v>4.5785000000000044E-3</c:v>
                </c:pt>
                <c:pt idx="660">
                  <c:v>4.6029E-3</c:v>
                </c:pt>
                <c:pt idx="661">
                  <c:v>4.5008000000000044E-3</c:v>
                </c:pt>
                <c:pt idx="662">
                  <c:v>3.9754000000000005E-3</c:v>
                </c:pt>
                <c:pt idx="663">
                  <c:v>3.9773000000000048E-3</c:v>
                </c:pt>
                <c:pt idx="664">
                  <c:v>4.2807000000000045E-3</c:v>
                </c:pt>
                <c:pt idx="665">
                  <c:v>4.5458999999999994E-3</c:v>
                </c:pt>
                <c:pt idx="666">
                  <c:v>4.4319000000000077E-3</c:v>
                </c:pt>
                <c:pt idx="667">
                  <c:v>3.0207000000000029E-3</c:v>
                </c:pt>
                <c:pt idx="668">
                  <c:v>3.0221999999999996E-3</c:v>
                </c:pt>
                <c:pt idx="669">
                  <c:v>3.0223000000000012E-3</c:v>
                </c:pt>
                <c:pt idx="670">
                  <c:v>4.3983999999999994E-3</c:v>
                </c:pt>
                <c:pt idx="671">
                  <c:v>4.1082000000000046E-3</c:v>
                </c:pt>
                <c:pt idx="672">
                  <c:v>1.3035000000000011E-3</c:v>
                </c:pt>
                <c:pt idx="673">
                  <c:v>8.2240000000000015E-4</c:v>
                </c:pt>
                <c:pt idx="674">
                  <c:v>8.2240000000000015E-4</c:v>
                </c:pt>
                <c:pt idx="675">
                  <c:v>9.6320000000000108E-4</c:v>
                </c:pt>
                <c:pt idx="676">
                  <c:v>2.0566E-3</c:v>
                </c:pt>
                <c:pt idx="677">
                  <c:v>1.9068000000000019E-3</c:v>
                </c:pt>
                <c:pt idx="678">
                  <c:v>8.6910000000000004E-4</c:v>
                </c:pt>
                <c:pt idx="679">
                  <c:v>9.459000000000019E-4</c:v>
                </c:pt>
                <c:pt idx="680">
                  <c:v>1.2505999999999999E-3</c:v>
                </c:pt>
                <c:pt idx="681">
                  <c:v>1.3993000000000011E-3</c:v>
                </c:pt>
                <c:pt idx="682">
                  <c:v>3.392E-4</c:v>
                </c:pt>
                <c:pt idx="683">
                  <c:v>4.6020000000000002E-4</c:v>
                </c:pt>
                <c:pt idx="684">
                  <c:v>7.7250000000000062E-4</c:v>
                </c:pt>
                <c:pt idx="685">
                  <c:v>2.8830000000000039E-4</c:v>
                </c:pt>
                <c:pt idx="686">
                  <c:v>1.974000000000003E-4</c:v>
                </c:pt>
                <c:pt idx="687">
                  <c:v>1.6690000000000024E-4</c:v>
                </c:pt>
                <c:pt idx="688">
                  <c:v>1.6690000000000024E-4</c:v>
                </c:pt>
                <c:pt idx="689">
                  <c:v>1.6700000000000026E-4</c:v>
                </c:pt>
                <c:pt idx="690">
                  <c:v>1.6690000000000024E-4</c:v>
                </c:pt>
                <c:pt idx="691">
                  <c:v>1.6690000000000024E-4</c:v>
                </c:pt>
                <c:pt idx="692">
                  <c:v>1.4359999999999999E-4</c:v>
                </c:pt>
                <c:pt idx="693">
                  <c:v>1.8230000000000018E-4</c:v>
                </c:pt>
                <c:pt idx="694">
                  <c:v>1.4359999999999999E-4</c:v>
                </c:pt>
                <c:pt idx="695">
                  <c:v>1.9030000000000023E-4</c:v>
                </c:pt>
                <c:pt idx="696">
                  <c:v>1.9150000000000024E-4</c:v>
                </c:pt>
                <c:pt idx="697">
                  <c:v>2.3159999999999999E-4</c:v>
                </c:pt>
                <c:pt idx="698">
                  <c:v>4.1820000000000003E-4</c:v>
                </c:pt>
                <c:pt idx="699">
                  <c:v>3.4650000000000035E-4</c:v>
                </c:pt>
                <c:pt idx="700">
                  <c:v>3.7890000000000054E-4</c:v>
                </c:pt>
                <c:pt idx="701">
                  <c:v>4.0600000000000022E-4</c:v>
                </c:pt>
                <c:pt idx="702">
                  <c:v>4.3490000000000049E-4</c:v>
                </c:pt>
                <c:pt idx="703">
                  <c:v>4.6210000000000023E-4</c:v>
                </c:pt>
                <c:pt idx="704">
                  <c:v>4.3639999999999998E-4</c:v>
                </c:pt>
                <c:pt idx="705">
                  <c:v>7.6590000000000067E-4</c:v>
                </c:pt>
                <c:pt idx="706">
                  <c:v>3.1570000000000036E-4</c:v>
                </c:pt>
                <c:pt idx="707">
                  <c:v>3.9210000000000037E-4</c:v>
                </c:pt>
                <c:pt idx="708">
                  <c:v>3.9210000000000037E-4</c:v>
                </c:pt>
                <c:pt idx="709">
                  <c:v>3.9210000000000037E-4</c:v>
                </c:pt>
                <c:pt idx="710">
                  <c:v>2.2570000000000028E-4</c:v>
                </c:pt>
                <c:pt idx="711">
                  <c:v>1.6240000000000026E-4</c:v>
                </c:pt>
                <c:pt idx="712">
                  <c:v>1.6240000000000026E-4</c:v>
                </c:pt>
                <c:pt idx="713">
                  <c:v>1.6240000000000026E-4</c:v>
                </c:pt>
                <c:pt idx="714">
                  <c:v>1.6240000000000026E-4</c:v>
                </c:pt>
                <c:pt idx="715">
                  <c:v>1.9450000000000026E-4</c:v>
                </c:pt>
                <c:pt idx="716">
                  <c:v>1.6240000000000026E-4</c:v>
                </c:pt>
                <c:pt idx="717">
                  <c:v>1.6240000000000026E-4</c:v>
                </c:pt>
                <c:pt idx="718">
                  <c:v>1.6240000000000026E-4</c:v>
                </c:pt>
                <c:pt idx="719">
                  <c:v>9.6430000000000062E-4</c:v>
                </c:pt>
                <c:pt idx="720">
                  <c:v>1.1462000000000011E-3</c:v>
                </c:pt>
                <c:pt idx="721">
                  <c:v>1.6240000000000026E-4</c:v>
                </c:pt>
                <c:pt idx="722">
                  <c:v>1.8800000000000026E-4</c:v>
                </c:pt>
                <c:pt idx="723">
                  <c:v>1.6240000000000026E-4</c:v>
                </c:pt>
                <c:pt idx="724">
                  <c:v>8.8495000000000171E-3</c:v>
                </c:pt>
                <c:pt idx="725">
                  <c:v>3.5067500000000001E-2</c:v>
                </c:pt>
                <c:pt idx="726">
                  <c:v>7.2104000000000057E-3</c:v>
                </c:pt>
                <c:pt idx="727">
                  <c:v>5.6495000000000043E-3</c:v>
                </c:pt>
                <c:pt idx="728">
                  <c:v>4.7755000000000046E-3</c:v>
                </c:pt>
                <c:pt idx="729">
                  <c:v>5.6113000000000014E-3</c:v>
                </c:pt>
                <c:pt idx="730">
                  <c:v>6.0365000000000045E-3</c:v>
                </c:pt>
                <c:pt idx="731">
                  <c:v>4.2771000000000024E-3</c:v>
                </c:pt>
                <c:pt idx="732">
                  <c:v>4.0561000000000043E-3</c:v>
                </c:pt>
                <c:pt idx="733">
                  <c:v>2.3045000000000023E-3</c:v>
                </c:pt>
                <c:pt idx="734">
                  <c:v>3.412E-4</c:v>
                </c:pt>
                <c:pt idx="735">
                  <c:v>4.1604999999999975E-3</c:v>
                </c:pt>
                <c:pt idx="736">
                  <c:v>2.598000000000003E-4</c:v>
                </c:pt>
                <c:pt idx="737">
                  <c:v>4.6730000000000046E-4</c:v>
                </c:pt>
                <c:pt idx="738">
                  <c:v>2.5850000000000027E-4</c:v>
                </c:pt>
                <c:pt idx="739">
                  <c:v>2.5850000000000027E-4</c:v>
                </c:pt>
                <c:pt idx="740">
                  <c:v>2.5850000000000027E-4</c:v>
                </c:pt>
                <c:pt idx="741">
                  <c:v>2.3232000000000023E-3</c:v>
                </c:pt>
                <c:pt idx="742">
                  <c:v>2.3381999999999999E-3</c:v>
                </c:pt>
                <c:pt idx="743">
                  <c:v>3.0024000000000001E-3</c:v>
                </c:pt>
                <c:pt idx="744">
                  <c:v>3.4032000000000038E-3</c:v>
                </c:pt>
                <c:pt idx="745">
                  <c:v>3.4849000000000043E-3</c:v>
                </c:pt>
                <c:pt idx="746">
                  <c:v>4.7493000000000075E-3</c:v>
                </c:pt>
                <c:pt idx="747">
                  <c:v>2.9650000000000002E-3</c:v>
                </c:pt>
                <c:pt idx="748">
                  <c:v>2.9650000000000002E-3</c:v>
                </c:pt>
                <c:pt idx="749">
                  <c:v>2.9650000000000002E-3</c:v>
                </c:pt>
                <c:pt idx="750">
                  <c:v>2.3232000000000023E-3</c:v>
                </c:pt>
                <c:pt idx="751">
                  <c:v>2.3232000000000023E-3</c:v>
                </c:pt>
                <c:pt idx="752">
                  <c:v>2.3232000000000023E-3</c:v>
                </c:pt>
                <c:pt idx="753">
                  <c:v>2.3232000000000023E-3</c:v>
                </c:pt>
                <c:pt idx="754">
                  <c:v>2.3232000000000023E-3</c:v>
                </c:pt>
                <c:pt idx="755">
                  <c:v>2.3232000000000023E-3</c:v>
                </c:pt>
                <c:pt idx="756">
                  <c:v>2.3232000000000023E-3</c:v>
                </c:pt>
                <c:pt idx="757">
                  <c:v>2.3232000000000023E-3</c:v>
                </c:pt>
                <c:pt idx="758">
                  <c:v>2.3232000000000023E-3</c:v>
                </c:pt>
                <c:pt idx="759">
                  <c:v>2.3232000000000023E-3</c:v>
                </c:pt>
                <c:pt idx="760">
                  <c:v>2.3232000000000023E-3</c:v>
                </c:pt>
                <c:pt idx="761">
                  <c:v>2.3232000000000023E-3</c:v>
                </c:pt>
                <c:pt idx="762">
                  <c:v>2.3232000000000023E-3</c:v>
                </c:pt>
                <c:pt idx="763">
                  <c:v>2.3232000000000023E-3</c:v>
                </c:pt>
                <c:pt idx="764">
                  <c:v>2.3232000000000023E-3</c:v>
                </c:pt>
                <c:pt idx="765">
                  <c:v>2.2371000000000023E-3</c:v>
                </c:pt>
                <c:pt idx="766">
                  <c:v>2.2371000000000023E-3</c:v>
                </c:pt>
                <c:pt idx="767">
                  <c:v>2.2371000000000023E-3</c:v>
                </c:pt>
                <c:pt idx="768">
                  <c:v>2.2371000000000023E-3</c:v>
                </c:pt>
                <c:pt idx="769">
                  <c:v>2.2371000000000023E-3</c:v>
                </c:pt>
                <c:pt idx="770">
                  <c:v>2.2371000000000023E-3</c:v>
                </c:pt>
                <c:pt idx="771">
                  <c:v>2.2371000000000023E-3</c:v>
                </c:pt>
                <c:pt idx="772">
                  <c:v>2.2371000000000023E-3</c:v>
                </c:pt>
                <c:pt idx="773">
                  <c:v>2.2371000000000023E-3</c:v>
                </c:pt>
                <c:pt idx="774">
                  <c:v>2.2381000000000028E-3</c:v>
                </c:pt>
                <c:pt idx="775">
                  <c:v>2.2371000000000023E-3</c:v>
                </c:pt>
                <c:pt idx="776">
                  <c:v>2.2371000000000023E-3</c:v>
                </c:pt>
                <c:pt idx="777">
                  <c:v>2.2371000000000023E-3</c:v>
                </c:pt>
                <c:pt idx="778">
                  <c:v>2.2371000000000023E-3</c:v>
                </c:pt>
                <c:pt idx="779">
                  <c:v>2.2371000000000023E-3</c:v>
                </c:pt>
                <c:pt idx="780">
                  <c:v>2.2371000000000023E-3</c:v>
                </c:pt>
                <c:pt idx="781">
                  <c:v>2.2371000000000023E-3</c:v>
                </c:pt>
                <c:pt idx="782">
                  <c:v>2.2371000000000023E-3</c:v>
                </c:pt>
                <c:pt idx="783">
                  <c:v>2.2371000000000023E-3</c:v>
                </c:pt>
                <c:pt idx="784">
                  <c:v>2.2371000000000023E-3</c:v>
                </c:pt>
                <c:pt idx="785">
                  <c:v>2.2371000000000023E-3</c:v>
                </c:pt>
                <c:pt idx="786">
                  <c:v>2.2371000000000023E-3</c:v>
                </c:pt>
                <c:pt idx="787">
                  <c:v>2.2371000000000023E-3</c:v>
                </c:pt>
                <c:pt idx="788">
                  <c:v>2.0646999999999996E-3</c:v>
                </c:pt>
                <c:pt idx="789">
                  <c:v>2.0646999999999996E-3</c:v>
                </c:pt>
                <c:pt idx="790">
                  <c:v>2.0646999999999996E-3</c:v>
                </c:pt>
                <c:pt idx="791">
                  <c:v>2.0646999999999996E-3</c:v>
                </c:pt>
                <c:pt idx="792">
                  <c:v>2.0646999999999996E-3</c:v>
                </c:pt>
                <c:pt idx="793">
                  <c:v>2.0646999999999996E-3</c:v>
                </c:pt>
                <c:pt idx="794">
                  <c:v>2.0657000000000019E-3</c:v>
                </c:pt>
                <c:pt idx="795">
                  <c:v>2.0646999999999996E-3</c:v>
                </c:pt>
                <c:pt idx="796">
                  <c:v>2.0898000000000002E-3</c:v>
                </c:pt>
                <c:pt idx="797">
                  <c:v>2.0646999999999996E-3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1.0000000000000023E-6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1.5000000000000022E-5</c:v>
                </c:pt>
                <c:pt idx="822">
                  <c:v>0</c:v>
                </c:pt>
                <c:pt idx="823">
                  <c:v>0</c:v>
                </c:pt>
                <c:pt idx="824">
                  <c:v>1.8506800000000018E-2</c:v>
                </c:pt>
                <c:pt idx="825">
                  <c:v>9.855800000000017E-3</c:v>
                </c:pt>
                <c:pt idx="826">
                  <c:v>1.9417400000000001E-2</c:v>
                </c:pt>
                <c:pt idx="827">
                  <c:v>1.5165999999999999E-3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4.4800000000000048E-3</c:v>
                </c:pt>
                <c:pt idx="844">
                  <c:v>1.07595E-2</c:v>
                </c:pt>
                <c:pt idx="845">
                  <c:v>2.5390000000000005E-4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2.1900000000000031E-5</c:v>
                </c:pt>
                <c:pt idx="857">
                  <c:v>2.1900000000000031E-5</c:v>
                </c:pt>
                <c:pt idx="858">
                  <c:v>5.6400000000000063E-5</c:v>
                </c:pt>
                <c:pt idx="859">
                  <c:v>0</c:v>
                </c:pt>
                <c:pt idx="860">
                  <c:v>1.9658000000000019E-3</c:v>
                </c:pt>
                <c:pt idx="861">
                  <c:v>1.9464000000000024E-3</c:v>
                </c:pt>
                <c:pt idx="862">
                  <c:v>1.9472000000000014E-3</c:v>
                </c:pt>
                <c:pt idx="863">
                  <c:v>1.9469000000000016E-3</c:v>
                </c:pt>
                <c:pt idx="864">
                  <c:v>1.9854000000000022E-3</c:v>
                </c:pt>
                <c:pt idx="865">
                  <c:v>2.1169000000000001E-3</c:v>
                </c:pt>
                <c:pt idx="866">
                  <c:v>2.0814000000000002E-3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1.0000000000000014E-5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1.5000000000000022E-5</c:v>
                </c:pt>
                <c:pt idx="883">
                  <c:v>7.4800000000000138E-5</c:v>
                </c:pt>
                <c:pt idx="884">
                  <c:v>2.4800000000000044E-5</c:v>
                </c:pt>
                <c:pt idx="885">
                  <c:v>1.5000000000000022E-5</c:v>
                </c:pt>
                <c:pt idx="886">
                  <c:v>1.4137299999999988E-2</c:v>
                </c:pt>
                <c:pt idx="887">
                  <c:v>9.4928000000000113E-3</c:v>
                </c:pt>
                <c:pt idx="888">
                  <c:v>2.1492000000000022E-3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5.7480000000000064E-4</c:v>
                </c:pt>
                <c:pt idx="894">
                  <c:v>6.1749999999999999E-4</c:v>
                </c:pt>
                <c:pt idx="895">
                  <c:v>4.3020000000000021E-4</c:v>
                </c:pt>
                <c:pt idx="896">
                  <c:v>5.6189999999999994E-4</c:v>
                </c:pt>
                <c:pt idx="897">
                  <c:v>4.9020000000000053E-4</c:v>
                </c:pt>
                <c:pt idx="898">
                  <c:v>6.0260000000000034E-4</c:v>
                </c:pt>
                <c:pt idx="899">
                  <c:v>1.2615999999999999E-3</c:v>
                </c:pt>
                <c:pt idx="900">
                  <c:v>1.2675999999999998E-3</c:v>
                </c:pt>
                <c:pt idx="901">
                  <c:v>1.1706000000000019E-3</c:v>
                </c:pt>
                <c:pt idx="902">
                  <c:v>1.5961000000000009E-3</c:v>
                </c:pt>
                <c:pt idx="903">
                  <c:v>1.4165E-3</c:v>
                </c:pt>
                <c:pt idx="904">
                  <c:v>1.3571000000000011E-3</c:v>
                </c:pt>
                <c:pt idx="905">
                  <c:v>1.1809000000000021E-3</c:v>
                </c:pt>
                <c:pt idx="906">
                  <c:v>8.8100000000000147E-4</c:v>
                </c:pt>
                <c:pt idx="907">
                  <c:v>1.1965000000000012E-3</c:v>
                </c:pt>
                <c:pt idx="908">
                  <c:v>8.6011000000000004E-3</c:v>
                </c:pt>
                <c:pt idx="909">
                  <c:v>1.4005100000000001E-2</c:v>
                </c:pt>
                <c:pt idx="910">
                  <c:v>3.9241000000000041E-3</c:v>
                </c:pt>
                <c:pt idx="911">
                  <c:v>3.5246000000000023E-3</c:v>
                </c:pt>
                <c:pt idx="912">
                  <c:v>2.9053000000000022E-3</c:v>
                </c:pt>
                <c:pt idx="913">
                  <c:v>4.3619099999999987E-2</c:v>
                </c:pt>
                <c:pt idx="914">
                  <c:v>2.8486000000000002E-3</c:v>
                </c:pt>
                <c:pt idx="915">
                  <c:v>3.7520000000000039E-4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3.849000000000003E-4</c:v>
                </c:pt>
                <c:pt idx="920">
                  <c:v>4.0560000000000053E-4</c:v>
                </c:pt>
                <c:pt idx="921">
                  <c:v>3.1247400000000012E-2</c:v>
                </c:pt>
                <c:pt idx="922">
                  <c:v>0.16049150000000001</c:v>
                </c:pt>
                <c:pt idx="923">
                  <c:v>0.1373597</c:v>
                </c:pt>
                <c:pt idx="924">
                  <c:v>0.18329460000000014</c:v>
                </c:pt>
                <c:pt idx="925">
                  <c:v>9.985280000000013E-2</c:v>
                </c:pt>
                <c:pt idx="926">
                  <c:v>0.11064389999999998</c:v>
                </c:pt>
                <c:pt idx="927">
                  <c:v>0.1106448</c:v>
                </c:pt>
                <c:pt idx="928">
                  <c:v>0.1962245</c:v>
                </c:pt>
                <c:pt idx="929">
                  <c:v>0.18614990000000017</c:v>
                </c:pt>
                <c:pt idx="930">
                  <c:v>0.23201740000000018</c:v>
                </c:pt>
                <c:pt idx="931">
                  <c:v>0.17292800000000014</c:v>
                </c:pt>
                <c:pt idx="932">
                  <c:v>0.20192950000000001</c:v>
                </c:pt>
                <c:pt idx="933">
                  <c:v>0.19708999999999999</c:v>
                </c:pt>
                <c:pt idx="934">
                  <c:v>0.1278581</c:v>
                </c:pt>
                <c:pt idx="935">
                  <c:v>0.113454</c:v>
                </c:pt>
                <c:pt idx="936">
                  <c:v>0.11009380000000002</c:v>
                </c:pt>
                <c:pt idx="937">
                  <c:v>9.2232500000000009E-2</c:v>
                </c:pt>
                <c:pt idx="938">
                  <c:v>0.20221210000000017</c:v>
                </c:pt>
                <c:pt idx="939">
                  <c:v>0.28614630000000002</c:v>
                </c:pt>
                <c:pt idx="940">
                  <c:v>0.47529149999999998</c:v>
                </c:pt>
                <c:pt idx="941">
                  <c:v>0.36314180000000001</c:v>
                </c:pt>
                <c:pt idx="942">
                  <c:v>0.35285010000000028</c:v>
                </c:pt>
                <c:pt idx="943">
                  <c:v>0.42863220000000002</c:v>
                </c:pt>
                <c:pt idx="944">
                  <c:v>0.4658332</c:v>
                </c:pt>
                <c:pt idx="945">
                  <c:v>0.36480360000000034</c:v>
                </c:pt>
                <c:pt idx="946">
                  <c:v>0.41103120000000004</c:v>
                </c:pt>
                <c:pt idx="947">
                  <c:v>0.45254450000000002</c:v>
                </c:pt>
                <c:pt idx="948">
                  <c:v>0.50196639999999926</c:v>
                </c:pt>
                <c:pt idx="949">
                  <c:v>0.64840790000000004</c:v>
                </c:pt>
                <c:pt idx="950">
                  <c:v>0.61258749999999951</c:v>
                </c:pt>
                <c:pt idx="951">
                  <c:v>0.50479229999999997</c:v>
                </c:pt>
                <c:pt idx="952">
                  <c:v>0.48126370000000002</c:v>
                </c:pt>
                <c:pt idx="953">
                  <c:v>0.58148849999999919</c:v>
                </c:pt>
                <c:pt idx="954">
                  <c:v>0.51761859999999948</c:v>
                </c:pt>
                <c:pt idx="955">
                  <c:v>0.39604630000000041</c:v>
                </c:pt>
                <c:pt idx="956">
                  <c:v>0.33877520000000028</c:v>
                </c:pt>
                <c:pt idx="957">
                  <c:v>0.34837420000000041</c:v>
                </c:pt>
                <c:pt idx="958">
                  <c:v>0.39168320000000034</c:v>
                </c:pt>
                <c:pt idx="959">
                  <c:v>0.31414830000000032</c:v>
                </c:pt>
                <c:pt idx="960">
                  <c:v>0.58956999999999926</c:v>
                </c:pt>
                <c:pt idx="961">
                  <c:v>0.58454409999999957</c:v>
                </c:pt>
                <c:pt idx="962">
                  <c:v>0.65028740000000063</c:v>
                </c:pt>
                <c:pt idx="963">
                  <c:v>0.69332080000000063</c:v>
                </c:pt>
                <c:pt idx="964">
                  <c:v>0.69356740000000006</c:v>
                </c:pt>
                <c:pt idx="965">
                  <c:v>0.48461440000000028</c:v>
                </c:pt>
                <c:pt idx="966">
                  <c:v>0.49584750000000027</c:v>
                </c:pt>
                <c:pt idx="967">
                  <c:v>0.53418940000000004</c:v>
                </c:pt>
                <c:pt idx="968">
                  <c:v>0.51806929999999951</c:v>
                </c:pt>
                <c:pt idx="969">
                  <c:v>0.52910049999999997</c:v>
                </c:pt>
                <c:pt idx="970">
                  <c:v>0.4850392</c:v>
                </c:pt>
                <c:pt idx="971">
                  <c:v>0.74423349999999999</c:v>
                </c:pt>
                <c:pt idx="972">
                  <c:v>0.79566319999999957</c:v>
                </c:pt>
                <c:pt idx="973">
                  <c:v>0.79833090000000007</c:v>
                </c:pt>
                <c:pt idx="974">
                  <c:v>0.77702840000000095</c:v>
                </c:pt>
                <c:pt idx="975">
                  <c:v>0.65059500000000081</c:v>
                </c:pt>
                <c:pt idx="976">
                  <c:v>0.57004830000000062</c:v>
                </c:pt>
                <c:pt idx="977">
                  <c:v>0.5547223</c:v>
                </c:pt>
                <c:pt idx="978">
                  <c:v>0.51939800000000003</c:v>
                </c:pt>
                <c:pt idx="979">
                  <c:v>0.59323949999999959</c:v>
                </c:pt>
                <c:pt idx="980">
                  <c:v>0.581113399999999</c:v>
                </c:pt>
                <c:pt idx="981">
                  <c:v>0.59954530000000006</c:v>
                </c:pt>
                <c:pt idx="982">
                  <c:v>0.7274001999999995</c:v>
                </c:pt>
                <c:pt idx="983">
                  <c:v>0.78634800000000005</c:v>
                </c:pt>
                <c:pt idx="984">
                  <c:v>0.91673910000000003</c:v>
                </c:pt>
                <c:pt idx="985">
                  <c:v>0.87917880000000082</c:v>
                </c:pt>
                <c:pt idx="986">
                  <c:v>0.85923539999999998</c:v>
                </c:pt>
                <c:pt idx="987">
                  <c:v>0.79404570000000052</c:v>
                </c:pt>
                <c:pt idx="988">
                  <c:v>0.82531430000000006</c:v>
                </c:pt>
                <c:pt idx="989">
                  <c:v>0.84317839999999999</c:v>
                </c:pt>
                <c:pt idx="990">
                  <c:v>0.83177259999999997</c:v>
                </c:pt>
                <c:pt idx="991">
                  <c:v>0.85533580000000065</c:v>
                </c:pt>
                <c:pt idx="992">
                  <c:v>1.0041681999999998</c:v>
                </c:pt>
                <c:pt idx="993">
                  <c:v>0.97362640000000056</c:v>
                </c:pt>
                <c:pt idx="994">
                  <c:v>0.95832209999999951</c:v>
                </c:pt>
                <c:pt idx="995">
                  <c:v>0.72331570000000001</c:v>
                </c:pt>
                <c:pt idx="996">
                  <c:v>0.5241660999999993</c:v>
                </c:pt>
                <c:pt idx="997">
                  <c:v>0.54246480000000008</c:v>
                </c:pt>
                <c:pt idx="998">
                  <c:v>0.5420180999999995</c:v>
                </c:pt>
                <c:pt idx="999">
                  <c:v>0.54266740000000002</c:v>
                </c:pt>
                <c:pt idx="1000">
                  <c:v>0.52357229999999944</c:v>
                </c:pt>
                <c:pt idx="1001">
                  <c:v>0.54355919999999958</c:v>
                </c:pt>
                <c:pt idx="1002">
                  <c:v>0.39379670000000028</c:v>
                </c:pt>
                <c:pt idx="1003">
                  <c:v>0.36834160000000032</c:v>
                </c:pt>
                <c:pt idx="1004">
                  <c:v>0.36460640000000027</c:v>
                </c:pt>
                <c:pt idx="1005">
                  <c:v>0.35819690000000032</c:v>
                </c:pt>
                <c:pt idx="1006">
                  <c:v>0.35874610000000001</c:v>
                </c:pt>
                <c:pt idx="1007">
                  <c:v>0.22369039999999998</c:v>
                </c:pt>
                <c:pt idx="1008">
                  <c:v>0.31211570000000027</c:v>
                </c:pt>
                <c:pt idx="1009">
                  <c:v>0.30630070000000054</c:v>
                </c:pt>
                <c:pt idx="1010">
                  <c:v>0.31212130000000032</c:v>
                </c:pt>
                <c:pt idx="1011">
                  <c:v>0.3115623000000004</c:v>
                </c:pt>
                <c:pt idx="1012">
                  <c:v>0.34987710000000027</c:v>
                </c:pt>
                <c:pt idx="1013">
                  <c:v>0.53909949999999995</c:v>
                </c:pt>
                <c:pt idx="1014">
                  <c:v>0.55131469999999949</c:v>
                </c:pt>
                <c:pt idx="1015">
                  <c:v>0.54227380000000003</c:v>
                </c:pt>
                <c:pt idx="1016">
                  <c:v>0.54489890000000063</c:v>
                </c:pt>
                <c:pt idx="1017">
                  <c:v>0.50563829999999998</c:v>
                </c:pt>
                <c:pt idx="1018">
                  <c:v>0.31746470000000054</c:v>
                </c:pt>
                <c:pt idx="1019">
                  <c:v>0.31326570000000031</c:v>
                </c:pt>
                <c:pt idx="1020">
                  <c:v>0.31218580000000035</c:v>
                </c:pt>
                <c:pt idx="1021">
                  <c:v>0.30945170000000027</c:v>
                </c:pt>
                <c:pt idx="1022">
                  <c:v>0.3094871000000004</c:v>
                </c:pt>
                <c:pt idx="1023">
                  <c:v>0.30496450000000047</c:v>
                </c:pt>
                <c:pt idx="1024">
                  <c:v>0.30275760000000002</c:v>
                </c:pt>
                <c:pt idx="1025">
                  <c:v>0.30302190000000034</c:v>
                </c:pt>
                <c:pt idx="1026">
                  <c:v>0.30253060000000026</c:v>
                </c:pt>
                <c:pt idx="1027">
                  <c:v>0.30351740000000033</c:v>
                </c:pt>
                <c:pt idx="1028">
                  <c:v>0.26896930000000002</c:v>
                </c:pt>
                <c:pt idx="1029">
                  <c:v>0.26739060000000026</c:v>
                </c:pt>
                <c:pt idx="1030">
                  <c:v>0.26722240000000008</c:v>
                </c:pt>
                <c:pt idx="1031">
                  <c:v>0.26934600000000025</c:v>
                </c:pt>
                <c:pt idx="1032">
                  <c:v>0.26846050000000032</c:v>
                </c:pt>
                <c:pt idx="1033">
                  <c:v>0.28425270000000002</c:v>
                </c:pt>
                <c:pt idx="1034">
                  <c:v>0.28177250000000026</c:v>
                </c:pt>
                <c:pt idx="1035">
                  <c:v>0.28211040000000032</c:v>
                </c:pt>
                <c:pt idx="1036">
                  <c:v>0.34605720000000001</c:v>
                </c:pt>
                <c:pt idx="1037">
                  <c:v>0.46836460000000041</c:v>
                </c:pt>
                <c:pt idx="1038">
                  <c:v>0.34401110000000001</c:v>
                </c:pt>
                <c:pt idx="1039">
                  <c:v>0.3010310000000001</c:v>
                </c:pt>
                <c:pt idx="1040">
                  <c:v>0.29349370000000002</c:v>
                </c:pt>
                <c:pt idx="1041">
                  <c:v>0.2926552</c:v>
                </c:pt>
                <c:pt idx="1042">
                  <c:v>0.22118479999999988</c:v>
                </c:pt>
                <c:pt idx="1043">
                  <c:v>0.23415160000000002</c:v>
                </c:pt>
                <c:pt idx="1044">
                  <c:v>0.29717250000000034</c:v>
                </c:pt>
                <c:pt idx="1045">
                  <c:v>0.34283790000000008</c:v>
                </c:pt>
                <c:pt idx="1046">
                  <c:v>0.36746730000000027</c:v>
                </c:pt>
                <c:pt idx="1047">
                  <c:v>0.35008000000000028</c:v>
                </c:pt>
                <c:pt idx="1048">
                  <c:v>0.37934810000000041</c:v>
                </c:pt>
                <c:pt idx="1049">
                  <c:v>0.39053030000000027</c:v>
                </c:pt>
                <c:pt idx="1050">
                  <c:v>0.4687904</c:v>
                </c:pt>
                <c:pt idx="1051">
                  <c:v>0.41982890000000062</c:v>
                </c:pt>
                <c:pt idx="1052">
                  <c:v>0.37249340000000031</c:v>
                </c:pt>
                <c:pt idx="1053">
                  <c:v>0.34239360000000002</c:v>
                </c:pt>
                <c:pt idx="1054">
                  <c:v>0.55428030000000006</c:v>
                </c:pt>
                <c:pt idx="1055">
                  <c:v>0.59010219999999902</c:v>
                </c:pt>
                <c:pt idx="1056">
                  <c:v>0.65405940000000096</c:v>
                </c:pt>
                <c:pt idx="1057">
                  <c:v>0.68834119999999999</c:v>
                </c:pt>
                <c:pt idx="1058">
                  <c:v>0.67867850000000085</c:v>
                </c:pt>
                <c:pt idx="1059">
                  <c:v>0.60909300000000055</c:v>
                </c:pt>
                <c:pt idx="1060">
                  <c:v>0.5575221999999993</c:v>
                </c:pt>
                <c:pt idx="1061">
                  <c:v>0.48880360000000034</c:v>
                </c:pt>
                <c:pt idx="1062">
                  <c:v>0.46001160000000002</c:v>
                </c:pt>
                <c:pt idx="1063">
                  <c:v>0.45384830000000026</c:v>
                </c:pt>
                <c:pt idx="1064">
                  <c:v>0.453652</c:v>
                </c:pt>
                <c:pt idx="1065">
                  <c:v>0.45302200000000026</c:v>
                </c:pt>
                <c:pt idx="1066">
                  <c:v>0.38679850000000032</c:v>
                </c:pt>
                <c:pt idx="1067">
                  <c:v>0.37691680000000055</c:v>
                </c:pt>
                <c:pt idx="1068">
                  <c:v>0.41742880000000054</c:v>
                </c:pt>
                <c:pt idx="1069">
                  <c:v>0.46673230000000004</c:v>
                </c:pt>
                <c:pt idx="1070">
                  <c:v>0.46689230000000026</c:v>
                </c:pt>
                <c:pt idx="1071">
                  <c:v>0.53247280000000008</c:v>
                </c:pt>
                <c:pt idx="1072">
                  <c:v>0.53040349999999958</c:v>
                </c:pt>
                <c:pt idx="1073">
                  <c:v>0.67024690000000053</c:v>
                </c:pt>
                <c:pt idx="1074">
                  <c:v>0.64057019999999998</c:v>
                </c:pt>
                <c:pt idx="1075">
                  <c:v>0.64273819999999993</c:v>
                </c:pt>
                <c:pt idx="1076">
                  <c:v>0.84310399999999996</c:v>
                </c:pt>
                <c:pt idx="1077">
                  <c:v>0.8993409999999995</c:v>
                </c:pt>
                <c:pt idx="1078">
                  <c:v>1.1102850000000011</c:v>
                </c:pt>
                <c:pt idx="1079">
                  <c:v>1.1200137999999999</c:v>
                </c:pt>
                <c:pt idx="1080">
                  <c:v>1.080791099999999</c:v>
                </c:pt>
                <c:pt idx="1081">
                  <c:v>1.0915444999999988</c:v>
                </c:pt>
                <c:pt idx="1082">
                  <c:v>0.87487070000000056</c:v>
                </c:pt>
                <c:pt idx="1083">
                  <c:v>0.73230560000000056</c:v>
                </c:pt>
                <c:pt idx="1084">
                  <c:v>1.0796511999999998</c:v>
                </c:pt>
                <c:pt idx="1085">
                  <c:v>1.0919084999999988</c:v>
                </c:pt>
                <c:pt idx="1086">
                  <c:v>1.1106305999999999</c:v>
                </c:pt>
                <c:pt idx="1087">
                  <c:v>1.1216065999999998</c:v>
                </c:pt>
                <c:pt idx="1088">
                  <c:v>1.1299755</c:v>
                </c:pt>
                <c:pt idx="1089">
                  <c:v>0.78871569999999991</c:v>
                </c:pt>
                <c:pt idx="1090">
                  <c:v>0.80004930000000063</c:v>
                </c:pt>
                <c:pt idx="1091">
                  <c:v>0.86419870000000054</c:v>
                </c:pt>
                <c:pt idx="1092">
                  <c:v>0.91317899999999996</c:v>
                </c:pt>
                <c:pt idx="1093">
                  <c:v>0.93053659999999916</c:v>
                </c:pt>
                <c:pt idx="1094">
                  <c:v>0.91450709999999957</c:v>
                </c:pt>
                <c:pt idx="1095">
                  <c:v>0.95319180000000081</c:v>
                </c:pt>
                <c:pt idx="1096">
                  <c:v>1.1034758999999998</c:v>
                </c:pt>
                <c:pt idx="1097">
                  <c:v>1.1998925</c:v>
                </c:pt>
                <c:pt idx="1098">
                  <c:v>1.200018</c:v>
                </c:pt>
                <c:pt idx="1099">
                  <c:v>1.0860276000000002</c:v>
                </c:pt>
                <c:pt idx="1100">
                  <c:v>1.0504093999999988</c:v>
                </c:pt>
                <c:pt idx="1101">
                  <c:v>1.0768646999999985</c:v>
                </c:pt>
                <c:pt idx="1102">
                  <c:v>0.95432880000000064</c:v>
                </c:pt>
                <c:pt idx="1103">
                  <c:v>0.91240069999999951</c:v>
                </c:pt>
                <c:pt idx="1104">
                  <c:v>0.93635109999999999</c:v>
                </c:pt>
                <c:pt idx="1105">
                  <c:v>0.99590089999999998</c:v>
                </c:pt>
                <c:pt idx="1106">
                  <c:v>1.114439</c:v>
                </c:pt>
                <c:pt idx="1107">
                  <c:v>1.2701769999999999</c:v>
                </c:pt>
                <c:pt idx="1108">
                  <c:v>1.246333299999999</c:v>
                </c:pt>
                <c:pt idx="1109">
                  <c:v>1.382093</c:v>
                </c:pt>
                <c:pt idx="1110">
                  <c:v>1.4512646999999974</c:v>
                </c:pt>
                <c:pt idx="1111">
                  <c:v>1.4144621000000002</c:v>
                </c:pt>
                <c:pt idx="1112">
                  <c:v>1.3457906999999985</c:v>
                </c:pt>
                <c:pt idx="1113">
                  <c:v>1.1991102</c:v>
                </c:pt>
                <c:pt idx="1114">
                  <c:v>1.2521731999999999</c:v>
                </c:pt>
                <c:pt idx="1115">
                  <c:v>1.2509801</c:v>
                </c:pt>
                <c:pt idx="1116">
                  <c:v>1.3322553000000001</c:v>
                </c:pt>
                <c:pt idx="1117">
                  <c:v>1.3061006000000002</c:v>
                </c:pt>
                <c:pt idx="1118">
                  <c:v>1.3079571999999999</c:v>
                </c:pt>
                <c:pt idx="1119">
                  <c:v>1.4228811999999988</c:v>
                </c:pt>
                <c:pt idx="1120">
                  <c:v>1.4073270999999989</c:v>
                </c:pt>
                <c:pt idx="1121">
                  <c:v>1.3555031999999998</c:v>
                </c:pt>
                <c:pt idx="1122">
                  <c:v>1.293339099999999</c:v>
                </c:pt>
                <c:pt idx="1123">
                  <c:v>1.1668307</c:v>
                </c:pt>
                <c:pt idx="1124">
                  <c:v>1.2094906999999975</c:v>
                </c:pt>
                <c:pt idx="1125">
                  <c:v>1.2239266999999974</c:v>
                </c:pt>
                <c:pt idx="1126">
                  <c:v>1.2539862999999984</c:v>
                </c:pt>
                <c:pt idx="1127">
                  <c:v>1.2416285999999987</c:v>
                </c:pt>
                <c:pt idx="1128">
                  <c:v>1.3734857</c:v>
                </c:pt>
                <c:pt idx="1129">
                  <c:v>1.4239706999999975</c:v>
                </c:pt>
                <c:pt idx="1130">
                  <c:v>1.5003431999999999</c:v>
                </c:pt>
                <c:pt idx="1131">
                  <c:v>1.5022411999999998</c:v>
                </c:pt>
                <c:pt idx="1132">
                  <c:v>1.4847805999999999</c:v>
                </c:pt>
                <c:pt idx="1133">
                  <c:v>1.4275052999999982</c:v>
                </c:pt>
                <c:pt idx="1134">
                  <c:v>1.4393452999999989</c:v>
                </c:pt>
                <c:pt idx="1135">
                  <c:v>1.4827178999999999</c:v>
                </c:pt>
                <c:pt idx="1136">
                  <c:v>1.5393929</c:v>
                </c:pt>
                <c:pt idx="1137">
                  <c:v>1.5404888999999999</c:v>
                </c:pt>
                <c:pt idx="1138">
                  <c:v>1.7635933999999982</c:v>
                </c:pt>
                <c:pt idx="1139">
                  <c:v>1.7801225000000001</c:v>
                </c:pt>
                <c:pt idx="1140">
                  <c:v>1.6985855000000014</c:v>
                </c:pt>
                <c:pt idx="1141">
                  <c:v>1.7623045999999998</c:v>
                </c:pt>
                <c:pt idx="1142">
                  <c:v>1.7441312999999989</c:v>
                </c:pt>
                <c:pt idx="1143">
                  <c:v>1.6473039999999999</c:v>
                </c:pt>
                <c:pt idx="1144">
                  <c:v>1.5598213999999975</c:v>
                </c:pt>
                <c:pt idx="1145">
                  <c:v>1.5149940999999985</c:v>
                </c:pt>
                <c:pt idx="1146">
                  <c:v>1.4534796999999977</c:v>
                </c:pt>
                <c:pt idx="1147">
                  <c:v>1.3792123000000001</c:v>
                </c:pt>
                <c:pt idx="1148">
                  <c:v>1.3898191000000002</c:v>
                </c:pt>
                <c:pt idx="1149">
                  <c:v>1.3472895999999999</c:v>
                </c:pt>
                <c:pt idx="1150">
                  <c:v>1.3476979999999998</c:v>
                </c:pt>
                <c:pt idx="1151">
                  <c:v>1.351774499999999</c:v>
                </c:pt>
                <c:pt idx="1152">
                  <c:v>1.3526113</c:v>
                </c:pt>
                <c:pt idx="1153">
                  <c:v>1.4044421999999999</c:v>
                </c:pt>
                <c:pt idx="1154">
                  <c:v>1.4042021999999998</c:v>
                </c:pt>
                <c:pt idx="1155">
                  <c:v>1.4043418999999988</c:v>
                </c:pt>
                <c:pt idx="1156">
                  <c:v>1.4060444999999988</c:v>
                </c:pt>
                <c:pt idx="1157">
                  <c:v>1.4033392999999974</c:v>
                </c:pt>
                <c:pt idx="1158">
                  <c:v>1.2658333999999984</c:v>
                </c:pt>
                <c:pt idx="1159">
                  <c:v>1.2369313999999985</c:v>
                </c:pt>
                <c:pt idx="1160">
                  <c:v>1.2369111999999998</c:v>
                </c:pt>
                <c:pt idx="1161">
                  <c:v>1.5468439999999999</c:v>
                </c:pt>
                <c:pt idx="1162">
                  <c:v>1.608966299999999</c:v>
                </c:pt>
                <c:pt idx="1163">
                  <c:v>1.500984799999999</c:v>
                </c:pt>
                <c:pt idx="1164">
                  <c:v>1.4373015999999987</c:v>
                </c:pt>
                <c:pt idx="1165">
                  <c:v>1.4310973999999987</c:v>
                </c:pt>
                <c:pt idx="1166">
                  <c:v>1.418633499999999</c:v>
                </c:pt>
                <c:pt idx="1167">
                  <c:v>1.4157699999999982</c:v>
                </c:pt>
                <c:pt idx="1168">
                  <c:v>1.0524415999999999</c:v>
                </c:pt>
                <c:pt idx="1169">
                  <c:v>1.0280571000000012</c:v>
                </c:pt>
                <c:pt idx="1170">
                  <c:v>1.0169045999999988</c:v>
                </c:pt>
                <c:pt idx="1171">
                  <c:v>1.2024541000000002</c:v>
                </c:pt>
                <c:pt idx="1172">
                  <c:v>1.2545561000000001</c:v>
                </c:pt>
                <c:pt idx="1173">
                  <c:v>1.329172</c:v>
                </c:pt>
                <c:pt idx="1174">
                  <c:v>1.3460936999999988</c:v>
                </c:pt>
                <c:pt idx="1175">
                  <c:v>1.3760626</c:v>
                </c:pt>
                <c:pt idx="1176">
                  <c:v>1.3991695999999998</c:v>
                </c:pt>
                <c:pt idx="1177">
                  <c:v>1.417910299999998</c:v>
                </c:pt>
                <c:pt idx="1178">
                  <c:v>1.4414068999999985</c:v>
                </c:pt>
                <c:pt idx="1179">
                  <c:v>1.4402558999999999</c:v>
                </c:pt>
                <c:pt idx="1180">
                  <c:v>1.4116994999999977</c:v>
                </c:pt>
                <c:pt idx="1181">
                  <c:v>1.4545906999999985</c:v>
                </c:pt>
                <c:pt idx="1182">
                  <c:v>1.6037576</c:v>
                </c:pt>
                <c:pt idx="1183">
                  <c:v>1.5150609999999998</c:v>
                </c:pt>
                <c:pt idx="1184">
                  <c:v>1.5381251999999999</c:v>
                </c:pt>
                <c:pt idx="1185">
                  <c:v>1.4614845999999988</c:v>
                </c:pt>
                <c:pt idx="1186">
                  <c:v>1.3951126999999999</c:v>
                </c:pt>
                <c:pt idx="1187">
                  <c:v>1.3799399999999988</c:v>
                </c:pt>
                <c:pt idx="1188">
                  <c:v>1.1834621999999999</c:v>
                </c:pt>
                <c:pt idx="1189">
                  <c:v>1.1964093</c:v>
                </c:pt>
                <c:pt idx="1190">
                  <c:v>1.1987257</c:v>
                </c:pt>
                <c:pt idx="1191">
                  <c:v>1.277166599999999</c:v>
                </c:pt>
                <c:pt idx="1192">
                  <c:v>1.287062299999999</c:v>
                </c:pt>
                <c:pt idx="1193">
                  <c:v>1.3368118</c:v>
                </c:pt>
                <c:pt idx="1194">
                  <c:v>1.3611576000000001</c:v>
                </c:pt>
                <c:pt idx="1195">
                  <c:v>1.3807581000000011</c:v>
                </c:pt>
                <c:pt idx="1196">
                  <c:v>1.445788099999999</c:v>
                </c:pt>
                <c:pt idx="1197">
                  <c:v>1.4650145999999991</c:v>
                </c:pt>
                <c:pt idx="1198">
                  <c:v>1.5228371000000001</c:v>
                </c:pt>
                <c:pt idx="1199">
                  <c:v>1.5071505000000001</c:v>
                </c:pt>
                <c:pt idx="1200">
                  <c:v>1.5041013999999988</c:v>
                </c:pt>
                <c:pt idx="1201">
                  <c:v>1.5340488999999999</c:v>
                </c:pt>
                <c:pt idx="1202">
                  <c:v>1.5238674999999988</c:v>
                </c:pt>
                <c:pt idx="1203">
                  <c:v>1.4247545999999998</c:v>
                </c:pt>
                <c:pt idx="1204">
                  <c:v>1.6230989999999998</c:v>
                </c:pt>
                <c:pt idx="1205">
                  <c:v>1.6507928000000001</c:v>
                </c:pt>
                <c:pt idx="1206">
                  <c:v>1.7233578000000001</c:v>
                </c:pt>
                <c:pt idx="1207">
                  <c:v>1.7128851999999999</c:v>
                </c:pt>
                <c:pt idx="1208">
                  <c:v>1.563296099999999</c:v>
                </c:pt>
                <c:pt idx="1209">
                  <c:v>1.5432484</c:v>
                </c:pt>
                <c:pt idx="1210">
                  <c:v>1.4768931999999988</c:v>
                </c:pt>
                <c:pt idx="1211">
                  <c:v>1.429900799999998</c:v>
                </c:pt>
                <c:pt idx="1212">
                  <c:v>1.4360557</c:v>
                </c:pt>
                <c:pt idx="1213">
                  <c:v>1.4068949999999985</c:v>
                </c:pt>
                <c:pt idx="1214">
                  <c:v>1.3071533999999998</c:v>
                </c:pt>
                <c:pt idx="1215">
                  <c:v>1.3407676000000002</c:v>
                </c:pt>
                <c:pt idx="1216">
                  <c:v>1.3391065999999998</c:v>
                </c:pt>
                <c:pt idx="1217">
                  <c:v>1.4298980999999982</c:v>
                </c:pt>
                <c:pt idx="1218">
                  <c:v>1.4935981999999988</c:v>
                </c:pt>
                <c:pt idx="1219">
                  <c:v>1.583849099999999</c:v>
                </c:pt>
                <c:pt idx="1220">
                  <c:v>1.5746024999999999</c:v>
                </c:pt>
                <c:pt idx="1221">
                  <c:v>1.6061188000000011</c:v>
                </c:pt>
                <c:pt idx="1222">
                  <c:v>1.5496996999999975</c:v>
                </c:pt>
                <c:pt idx="1223">
                  <c:v>1.5508311999999989</c:v>
                </c:pt>
                <c:pt idx="1224">
                  <c:v>1.5979596999999988</c:v>
                </c:pt>
                <c:pt idx="1225">
                  <c:v>1.8171936999999987</c:v>
                </c:pt>
                <c:pt idx="1226">
                  <c:v>1.7829989999999998</c:v>
                </c:pt>
                <c:pt idx="1227">
                  <c:v>1.8306480000000001</c:v>
                </c:pt>
                <c:pt idx="1228">
                  <c:v>1.8996881999999999</c:v>
                </c:pt>
                <c:pt idx="1229">
                  <c:v>1.8907628000000001</c:v>
                </c:pt>
                <c:pt idx="1230">
                  <c:v>1.8043613999999988</c:v>
                </c:pt>
                <c:pt idx="1231">
                  <c:v>1.8607288999999998</c:v>
                </c:pt>
                <c:pt idx="1232">
                  <c:v>1.6257625</c:v>
                </c:pt>
                <c:pt idx="1233">
                  <c:v>1.5519209999999988</c:v>
                </c:pt>
                <c:pt idx="1234">
                  <c:v>1.4844948999999987</c:v>
                </c:pt>
                <c:pt idx="1235">
                  <c:v>1.644928299999999</c:v>
                </c:pt>
                <c:pt idx="1236">
                  <c:v>1.6612545000000001</c:v>
                </c:pt>
                <c:pt idx="1237">
                  <c:v>1.8531157</c:v>
                </c:pt>
                <c:pt idx="1238">
                  <c:v>1.753865699999998</c:v>
                </c:pt>
                <c:pt idx="1239">
                  <c:v>1.8256637999999989</c:v>
                </c:pt>
                <c:pt idx="1240">
                  <c:v>1.8908281</c:v>
                </c:pt>
                <c:pt idx="1241">
                  <c:v>1.9971672</c:v>
                </c:pt>
                <c:pt idx="1242">
                  <c:v>1.9107405000000011</c:v>
                </c:pt>
                <c:pt idx="1243">
                  <c:v>1.9548091000000001</c:v>
                </c:pt>
                <c:pt idx="1244">
                  <c:v>1.9710721000000011</c:v>
                </c:pt>
                <c:pt idx="1245">
                  <c:v>1.9369284</c:v>
                </c:pt>
                <c:pt idx="1246">
                  <c:v>1.9475391999999998</c:v>
                </c:pt>
                <c:pt idx="1247">
                  <c:v>1.875923699999998</c:v>
                </c:pt>
                <c:pt idx="1248">
                  <c:v>1.833363099999999</c:v>
                </c:pt>
                <c:pt idx="1249">
                  <c:v>1.7950324</c:v>
                </c:pt>
                <c:pt idx="1250">
                  <c:v>1.7950324</c:v>
                </c:pt>
                <c:pt idx="1251">
                  <c:v>1.9908383999999999</c:v>
                </c:pt>
                <c:pt idx="1252">
                  <c:v>1.4780006999999988</c:v>
                </c:pt>
                <c:pt idx="1253">
                  <c:v>1.4058463999999977</c:v>
                </c:pt>
                <c:pt idx="1254">
                  <c:v>1.4010651999999988</c:v>
                </c:pt>
                <c:pt idx="1255">
                  <c:v>1.4001068999999988</c:v>
                </c:pt>
                <c:pt idx="1256">
                  <c:v>1.3993591999999999</c:v>
                </c:pt>
                <c:pt idx="1257">
                  <c:v>1.1034279999999999</c:v>
                </c:pt>
                <c:pt idx="1258">
                  <c:v>1.095432</c:v>
                </c:pt>
                <c:pt idx="1259">
                  <c:v>1.1430673</c:v>
                </c:pt>
                <c:pt idx="1260">
                  <c:v>1.3026118</c:v>
                </c:pt>
                <c:pt idx="1261">
                  <c:v>1.2846163000000002</c:v>
                </c:pt>
                <c:pt idx="1262">
                  <c:v>1.4383359999999998</c:v>
                </c:pt>
                <c:pt idx="1263">
                  <c:v>1.4344493999999988</c:v>
                </c:pt>
                <c:pt idx="1264">
                  <c:v>1.6417873999999999</c:v>
                </c:pt>
                <c:pt idx="1265">
                  <c:v>1.5593196999999988</c:v>
                </c:pt>
                <c:pt idx="1266">
                  <c:v>1.5548743999999988</c:v>
                </c:pt>
                <c:pt idx="1267">
                  <c:v>1.528054</c:v>
                </c:pt>
                <c:pt idx="1268">
                  <c:v>1.4095515999999988</c:v>
                </c:pt>
                <c:pt idx="1269">
                  <c:v>1.3454021</c:v>
                </c:pt>
                <c:pt idx="1270">
                  <c:v>1.3403834999999999</c:v>
                </c:pt>
                <c:pt idx="1271">
                  <c:v>1.3406859000000011</c:v>
                </c:pt>
                <c:pt idx="1272">
                  <c:v>0.83854640000000003</c:v>
                </c:pt>
                <c:pt idx="1273">
                  <c:v>0.83767470000000055</c:v>
                </c:pt>
                <c:pt idx="1274">
                  <c:v>0.83421790000000007</c:v>
                </c:pt>
                <c:pt idx="1275">
                  <c:v>0.86370690000000061</c:v>
                </c:pt>
                <c:pt idx="1276">
                  <c:v>0.88791940000000003</c:v>
                </c:pt>
                <c:pt idx="1277">
                  <c:v>0.99581389999999959</c:v>
                </c:pt>
                <c:pt idx="1278">
                  <c:v>1.025847</c:v>
                </c:pt>
                <c:pt idx="1279">
                  <c:v>1.0856903999999985</c:v>
                </c:pt>
                <c:pt idx="1280">
                  <c:v>1.1282774000000011</c:v>
                </c:pt>
                <c:pt idx="1281">
                  <c:v>1.1376816999999988</c:v>
                </c:pt>
                <c:pt idx="1282">
                  <c:v>1.3399702999999989</c:v>
                </c:pt>
                <c:pt idx="1283">
                  <c:v>1.2873859999999999</c:v>
                </c:pt>
                <c:pt idx="1284">
                  <c:v>1.3491742999999989</c:v>
                </c:pt>
                <c:pt idx="1285">
                  <c:v>1.5247629999999999</c:v>
                </c:pt>
                <c:pt idx="1286">
                  <c:v>1.454598099999999</c:v>
                </c:pt>
                <c:pt idx="1287">
                  <c:v>1.4269930999999985</c:v>
                </c:pt>
                <c:pt idx="1288">
                  <c:v>1.5061868999999999</c:v>
                </c:pt>
                <c:pt idx="1289">
                  <c:v>1.4471528</c:v>
                </c:pt>
                <c:pt idx="1290">
                  <c:v>1.3771488000000001</c:v>
                </c:pt>
                <c:pt idx="1291">
                  <c:v>1.3310678999999999</c:v>
                </c:pt>
                <c:pt idx="1292">
                  <c:v>1.3460985000000001</c:v>
                </c:pt>
                <c:pt idx="1293">
                  <c:v>1.420658</c:v>
                </c:pt>
                <c:pt idx="1294">
                  <c:v>1.4789040999999989</c:v>
                </c:pt>
                <c:pt idx="1295">
                  <c:v>1.3989107000000001</c:v>
                </c:pt>
                <c:pt idx="1296">
                  <c:v>1.3201008999999999</c:v>
                </c:pt>
                <c:pt idx="1297">
                  <c:v>1.3500051000000013</c:v>
                </c:pt>
                <c:pt idx="1298">
                  <c:v>1.369611299999999</c:v>
                </c:pt>
                <c:pt idx="1299">
                  <c:v>1.3302236999999988</c:v>
                </c:pt>
                <c:pt idx="1300">
                  <c:v>1.3313938999999988</c:v>
                </c:pt>
                <c:pt idx="1301">
                  <c:v>1.4447828</c:v>
                </c:pt>
                <c:pt idx="1302">
                  <c:v>1.4429310999999987</c:v>
                </c:pt>
                <c:pt idx="1303">
                  <c:v>1.444520599999999</c:v>
                </c:pt>
                <c:pt idx="1304">
                  <c:v>1.6415085999999999</c:v>
                </c:pt>
                <c:pt idx="1305">
                  <c:v>1.5141495</c:v>
                </c:pt>
                <c:pt idx="1306">
                  <c:v>1.5448854999999999</c:v>
                </c:pt>
                <c:pt idx="1307">
                  <c:v>1.7746088999999998</c:v>
                </c:pt>
                <c:pt idx="1308">
                  <c:v>1.5527971</c:v>
                </c:pt>
                <c:pt idx="1309">
                  <c:v>1.5655191999999998</c:v>
                </c:pt>
                <c:pt idx="1310">
                  <c:v>1.492593799999999</c:v>
                </c:pt>
                <c:pt idx="1311">
                  <c:v>1.3934495</c:v>
                </c:pt>
                <c:pt idx="1312">
                  <c:v>1.2700245999999991</c:v>
                </c:pt>
                <c:pt idx="1313">
                  <c:v>1.1972953</c:v>
                </c:pt>
                <c:pt idx="1314">
                  <c:v>1.2534139999999998</c:v>
                </c:pt>
                <c:pt idx="1315">
                  <c:v>1.3559835999999998</c:v>
                </c:pt>
                <c:pt idx="1316">
                  <c:v>1.413386599999999</c:v>
                </c:pt>
                <c:pt idx="1317">
                  <c:v>1.4746712999999987</c:v>
                </c:pt>
                <c:pt idx="1318">
                  <c:v>1.464000299999999</c:v>
                </c:pt>
                <c:pt idx="1319">
                  <c:v>1.4908279</c:v>
                </c:pt>
                <c:pt idx="1320">
                  <c:v>1.6123311999999999</c:v>
                </c:pt>
                <c:pt idx="1321">
                  <c:v>1.576504299999999</c:v>
                </c:pt>
                <c:pt idx="1322">
                  <c:v>1.6413808000000001</c:v>
                </c:pt>
                <c:pt idx="1323">
                  <c:v>1.7200654</c:v>
                </c:pt>
                <c:pt idx="1324">
                  <c:v>1.8017835999999998</c:v>
                </c:pt>
                <c:pt idx="1325">
                  <c:v>1.8095488</c:v>
                </c:pt>
                <c:pt idx="1326">
                  <c:v>1.9089208</c:v>
                </c:pt>
                <c:pt idx="1327">
                  <c:v>2.1202828</c:v>
                </c:pt>
                <c:pt idx="1328">
                  <c:v>2.1193217000000022</c:v>
                </c:pt>
                <c:pt idx="1329">
                  <c:v>2.0643593999999998</c:v>
                </c:pt>
                <c:pt idx="1330">
                  <c:v>2.0643593999999998</c:v>
                </c:pt>
                <c:pt idx="1331">
                  <c:v>1.849990099999999</c:v>
                </c:pt>
                <c:pt idx="1332">
                  <c:v>1.8506886999999999</c:v>
                </c:pt>
                <c:pt idx="1333">
                  <c:v>2.0145713000000001</c:v>
                </c:pt>
                <c:pt idx="1334">
                  <c:v>1.7948858999999999</c:v>
                </c:pt>
                <c:pt idx="1335">
                  <c:v>1.6544476000000001</c:v>
                </c:pt>
                <c:pt idx="1336">
                  <c:v>1.6544476000000001</c:v>
                </c:pt>
                <c:pt idx="1337">
                  <c:v>1.8803196000000002</c:v>
                </c:pt>
                <c:pt idx="1338">
                  <c:v>1.9510641999999998</c:v>
                </c:pt>
                <c:pt idx="1339">
                  <c:v>1.9683813999999999</c:v>
                </c:pt>
                <c:pt idx="1340">
                  <c:v>1.9668023000000001</c:v>
                </c:pt>
                <c:pt idx="1341">
                  <c:v>1.9680023000000011</c:v>
                </c:pt>
                <c:pt idx="1342">
                  <c:v>1.9079113999999988</c:v>
                </c:pt>
                <c:pt idx="1343">
                  <c:v>1.9186624999999999</c:v>
                </c:pt>
                <c:pt idx="1344">
                  <c:v>1.9713695999999998</c:v>
                </c:pt>
                <c:pt idx="1345">
                  <c:v>1.9648443999999998</c:v>
                </c:pt>
                <c:pt idx="1346">
                  <c:v>2.0507995999999999</c:v>
                </c:pt>
                <c:pt idx="1347">
                  <c:v>2.110205499999998</c:v>
                </c:pt>
                <c:pt idx="1348">
                  <c:v>2.1682883999999998</c:v>
                </c:pt>
                <c:pt idx="1349">
                  <c:v>2.0591374999999998</c:v>
                </c:pt>
                <c:pt idx="1350">
                  <c:v>2.0706677</c:v>
                </c:pt>
                <c:pt idx="1351">
                  <c:v>2.0343533999999988</c:v>
                </c:pt>
                <c:pt idx="1352">
                  <c:v>1.9889402</c:v>
                </c:pt>
                <c:pt idx="1353">
                  <c:v>1.9527433000000001</c:v>
                </c:pt>
                <c:pt idx="1354">
                  <c:v>1.8128345999999991</c:v>
                </c:pt>
                <c:pt idx="1355">
                  <c:v>1.723002299999999</c:v>
                </c:pt>
                <c:pt idx="1356">
                  <c:v>1.6305371000000013</c:v>
                </c:pt>
                <c:pt idx="1357">
                  <c:v>1.7465773</c:v>
                </c:pt>
                <c:pt idx="1358">
                  <c:v>1.8312014999999988</c:v>
                </c:pt>
                <c:pt idx="1359">
                  <c:v>1.8225471000000013</c:v>
                </c:pt>
                <c:pt idx="1360">
                  <c:v>1.8593313999999987</c:v>
                </c:pt>
                <c:pt idx="1361">
                  <c:v>1.8978349999999988</c:v>
                </c:pt>
                <c:pt idx="1362">
                  <c:v>1.9691506999999999</c:v>
                </c:pt>
                <c:pt idx="1363">
                  <c:v>1.9357968999999988</c:v>
                </c:pt>
                <c:pt idx="1364">
                  <c:v>2.0247407000000002</c:v>
                </c:pt>
                <c:pt idx="1365">
                  <c:v>2.0007465</c:v>
                </c:pt>
                <c:pt idx="1366">
                  <c:v>2.0162161999999975</c:v>
                </c:pt>
                <c:pt idx="1367">
                  <c:v>2.1959190999999998</c:v>
                </c:pt>
                <c:pt idx="1368">
                  <c:v>2.1983719000000002</c:v>
                </c:pt>
                <c:pt idx="1369">
                  <c:v>2.1940149999999998</c:v>
                </c:pt>
                <c:pt idx="1370">
                  <c:v>2.0128950999999975</c:v>
                </c:pt>
                <c:pt idx="1371">
                  <c:v>2.0228225999999987</c:v>
                </c:pt>
                <c:pt idx="1372">
                  <c:v>1.9818072</c:v>
                </c:pt>
                <c:pt idx="1373">
                  <c:v>1.9299465</c:v>
                </c:pt>
                <c:pt idx="1374">
                  <c:v>1.9029795</c:v>
                </c:pt>
                <c:pt idx="1375">
                  <c:v>1.8638439999999998</c:v>
                </c:pt>
                <c:pt idx="1376">
                  <c:v>1.8355185999999999</c:v>
                </c:pt>
                <c:pt idx="1377">
                  <c:v>1.808576299999999</c:v>
                </c:pt>
                <c:pt idx="1378">
                  <c:v>1.8888098999999998</c:v>
                </c:pt>
                <c:pt idx="1379">
                  <c:v>1.9638883999999999</c:v>
                </c:pt>
                <c:pt idx="1380">
                  <c:v>2.0708528999999976</c:v>
                </c:pt>
                <c:pt idx="1381">
                  <c:v>2.1309122999999999</c:v>
                </c:pt>
                <c:pt idx="1382">
                  <c:v>2.1713066000000003</c:v>
                </c:pt>
                <c:pt idx="1383">
                  <c:v>2.1055343000000022</c:v>
                </c:pt>
                <c:pt idx="1384">
                  <c:v>2.1149610999999999</c:v>
                </c:pt>
                <c:pt idx="1385">
                  <c:v>2.1051091</c:v>
                </c:pt>
                <c:pt idx="1386">
                  <c:v>2.2394037</c:v>
                </c:pt>
                <c:pt idx="1387">
                  <c:v>2.2644552999999998</c:v>
                </c:pt>
                <c:pt idx="1388">
                  <c:v>2.2618637000000001</c:v>
                </c:pt>
                <c:pt idx="1389">
                  <c:v>2.3230362999999996</c:v>
                </c:pt>
                <c:pt idx="1390">
                  <c:v>2.3546415999999977</c:v>
                </c:pt>
                <c:pt idx="1391">
                  <c:v>2.394943999999998</c:v>
                </c:pt>
                <c:pt idx="1392">
                  <c:v>2.3110222999999976</c:v>
                </c:pt>
                <c:pt idx="1393">
                  <c:v>1.9877693999999988</c:v>
                </c:pt>
                <c:pt idx="1394">
                  <c:v>1.9987318000000001</c:v>
                </c:pt>
                <c:pt idx="1395">
                  <c:v>1.9838689999999999</c:v>
                </c:pt>
                <c:pt idx="1396">
                  <c:v>1.907394099999999</c:v>
                </c:pt>
                <c:pt idx="1397">
                  <c:v>1.8730618999999988</c:v>
                </c:pt>
                <c:pt idx="1398">
                  <c:v>1.872325</c:v>
                </c:pt>
                <c:pt idx="1399">
                  <c:v>1.8058749999999988</c:v>
                </c:pt>
                <c:pt idx="1400">
                  <c:v>1.765440299999999</c:v>
                </c:pt>
                <c:pt idx="1401">
                  <c:v>1.8285328000000001</c:v>
                </c:pt>
                <c:pt idx="1402">
                  <c:v>1.7887701999999999</c:v>
                </c:pt>
                <c:pt idx="1403">
                  <c:v>1.8310335</c:v>
                </c:pt>
                <c:pt idx="1404">
                  <c:v>1.903367</c:v>
                </c:pt>
                <c:pt idx="1405">
                  <c:v>1.9785810000000001</c:v>
                </c:pt>
                <c:pt idx="1406">
                  <c:v>1.9786391999999999</c:v>
                </c:pt>
                <c:pt idx="1407">
                  <c:v>2.0451122000000002</c:v>
                </c:pt>
                <c:pt idx="1408">
                  <c:v>2.1645727000000012</c:v>
                </c:pt>
                <c:pt idx="1409">
                  <c:v>2.1732883999999997</c:v>
                </c:pt>
                <c:pt idx="1410">
                  <c:v>2.1475115000000029</c:v>
                </c:pt>
                <c:pt idx="1411">
                  <c:v>2.1972160000000001</c:v>
                </c:pt>
                <c:pt idx="1412">
                  <c:v>2.2724929999999977</c:v>
                </c:pt>
                <c:pt idx="1413">
                  <c:v>2.2794282999999997</c:v>
                </c:pt>
                <c:pt idx="1414">
                  <c:v>2.3077274999999999</c:v>
                </c:pt>
                <c:pt idx="1415">
                  <c:v>2.2421425999999998</c:v>
                </c:pt>
                <c:pt idx="1416">
                  <c:v>2.1499347000000029</c:v>
                </c:pt>
                <c:pt idx="1417">
                  <c:v>2.1581234999999999</c:v>
                </c:pt>
                <c:pt idx="1418">
                  <c:v>1.9344638000000001</c:v>
                </c:pt>
                <c:pt idx="1419">
                  <c:v>1.9879134999999999</c:v>
                </c:pt>
                <c:pt idx="1420">
                  <c:v>2.1158400999999976</c:v>
                </c:pt>
                <c:pt idx="1421">
                  <c:v>2.1240264</c:v>
                </c:pt>
                <c:pt idx="1422">
                  <c:v>2.2099744000000001</c:v>
                </c:pt>
                <c:pt idx="1423">
                  <c:v>2.2522638999999987</c:v>
                </c:pt>
                <c:pt idx="1424">
                  <c:v>2.2056877000000026</c:v>
                </c:pt>
                <c:pt idx="1425">
                  <c:v>2.2391288999999999</c:v>
                </c:pt>
                <c:pt idx="1426">
                  <c:v>2.3292812000000001</c:v>
                </c:pt>
                <c:pt idx="1427">
                  <c:v>2.3499045999999999</c:v>
                </c:pt>
                <c:pt idx="1428">
                  <c:v>2.3281010000000002</c:v>
                </c:pt>
                <c:pt idx="1429">
                  <c:v>2.3337737999999999</c:v>
                </c:pt>
                <c:pt idx="1430">
                  <c:v>2.4085918000000022</c:v>
                </c:pt>
                <c:pt idx="1431">
                  <c:v>2.4226629999999969</c:v>
                </c:pt>
                <c:pt idx="1432">
                  <c:v>2.4148357999999988</c:v>
                </c:pt>
                <c:pt idx="1433">
                  <c:v>2.4642977000000026</c:v>
                </c:pt>
                <c:pt idx="1434">
                  <c:v>2.5757171000000003</c:v>
                </c:pt>
                <c:pt idx="1435">
                  <c:v>2.5581655999999997</c:v>
                </c:pt>
                <c:pt idx="1436">
                  <c:v>2.4053002999999999</c:v>
                </c:pt>
                <c:pt idx="1437">
                  <c:v>2.4382288999999977</c:v>
                </c:pt>
                <c:pt idx="1438">
                  <c:v>2.3505250999999987</c:v>
                </c:pt>
                <c:pt idx="1439">
                  <c:v>2.3080645</c:v>
                </c:pt>
                <c:pt idx="1440">
                  <c:v>2.3056628999999975</c:v>
                </c:pt>
                <c:pt idx="1441">
                  <c:v>2.2597777000000012</c:v>
                </c:pt>
                <c:pt idx="1442">
                  <c:v>2.2454403999999997</c:v>
                </c:pt>
                <c:pt idx="1443">
                  <c:v>1.9268223</c:v>
                </c:pt>
                <c:pt idx="1444">
                  <c:v>2.2788747999999996</c:v>
                </c:pt>
                <c:pt idx="1445">
                  <c:v>2.2978540999999999</c:v>
                </c:pt>
                <c:pt idx="1446">
                  <c:v>2.3369487999999969</c:v>
                </c:pt>
                <c:pt idx="1447">
                  <c:v>1.9932991</c:v>
                </c:pt>
                <c:pt idx="1448">
                  <c:v>1.8720815000000011</c:v>
                </c:pt>
                <c:pt idx="1449">
                  <c:v>1.8597379999999999</c:v>
                </c:pt>
                <c:pt idx="1450">
                  <c:v>1.8983774000000011</c:v>
                </c:pt>
                <c:pt idx="1451">
                  <c:v>1.9975505000000011</c:v>
                </c:pt>
                <c:pt idx="1452">
                  <c:v>1.9259343999999985</c:v>
                </c:pt>
                <c:pt idx="1453">
                  <c:v>2.0600819000000001</c:v>
                </c:pt>
                <c:pt idx="1454">
                  <c:v>2.119345699999998</c:v>
                </c:pt>
                <c:pt idx="1455">
                  <c:v>2.3109621999999974</c:v>
                </c:pt>
                <c:pt idx="1456">
                  <c:v>2.3494035999999987</c:v>
                </c:pt>
                <c:pt idx="1457">
                  <c:v>2.2960225999999997</c:v>
                </c:pt>
                <c:pt idx="1458">
                  <c:v>2.2690999999999999</c:v>
                </c:pt>
                <c:pt idx="1459">
                  <c:v>2.2679803000000018</c:v>
                </c:pt>
                <c:pt idx="1460">
                  <c:v>2.2670291000000002</c:v>
                </c:pt>
                <c:pt idx="1461">
                  <c:v>2.1908018999999999</c:v>
                </c:pt>
                <c:pt idx="1462">
                  <c:v>2.1052208000000001</c:v>
                </c:pt>
                <c:pt idx="1463">
                  <c:v>2.0752651999999974</c:v>
                </c:pt>
                <c:pt idx="1464">
                  <c:v>1.9757989999999999</c:v>
                </c:pt>
                <c:pt idx="1465">
                  <c:v>2.0650828999999997</c:v>
                </c:pt>
                <c:pt idx="1466">
                  <c:v>2.0740685999999977</c:v>
                </c:pt>
                <c:pt idx="1467">
                  <c:v>2.1942313000000002</c:v>
                </c:pt>
                <c:pt idx="1468">
                  <c:v>2.3029328999999987</c:v>
                </c:pt>
                <c:pt idx="1469">
                  <c:v>2.3546094999999969</c:v>
                </c:pt>
                <c:pt idx="1470">
                  <c:v>2.332860299999997</c:v>
                </c:pt>
                <c:pt idx="1471">
                  <c:v>2.3040287000000004</c:v>
                </c:pt>
                <c:pt idx="1472">
                  <c:v>2.3933302000000012</c:v>
                </c:pt>
                <c:pt idx="1473">
                  <c:v>2.3873191</c:v>
                </c:pt>
                <c:pt idx="1474">
                  <c:v>2.4324556999999962</c:v>
                </c:pt>
                <c:pt idx="1475">
                  <c:v>2.5032542000000002</c:v>
                </c:pt>
                <c:pt idx="1476">
                  <c:v>2.5132409999999976</c:v>
                </c:pt>
                <c:pt idx="1477">
                  <c:v>2.5698470999999987</c:v>
                </c:pt>
                <c:pt idx="1478">
                  <c:v>2.5973161</c:v>
                </c:pt>
                <c:pt idx="1479">
                  <c:v>2.5958417000000003</c:v>
                </c:pt>
                <c:pt idx="1480">
                  <c:v>2.6024277000000002</c:v>
                </c:pt>
                <c:pt idx="1481">
                  <c:v>2.6011185000000001</c:v>
                </c:pt>
                <c:pt idx="1482">
                  <c:v>2.3263162000000004</c:v>
                </c:pt>
                <c:pt idx="1483">
                  <c:v>2.316828799999997</c:v>
                </c:pt>
                <c:pt idx="1484">
                  <c:v>2.4291127000000001</c:v>
                </c:pt>
                <c:pt idx="1485">
                  <c:v>2.479488599999998</c:v>
                </c:pt>
                <c:pt idx="1486">
                  <c:v>2.6859592999999999</c:v>
                </c:pt>
                <c:pt idx="1487">
                  <c:v>2.8840683999999976</c:v>
                </c:pt>
                <c:pt idx="1488">
                  <c:v>2.8735236</c:v>
                </c:pt>
                <c:pt idx="1489">
                  <c:v>2.9187828999999987</c:v>
                </c:pt>
                <c:pt idx="1490">
                  <c:v>2.9291105000000002</c:v>
                </c:pt>
                <c:pt idx="1491">
                  <c:v>2.9365154999999974</c:v>
                </c:pt>
                <c:pt idx="1492">
                  <c:v>2.8920392999999978</c:v>
                </c:pt>
                <c:pt idx="1493">
                  <c:v>2.9967788999999976</c:v>
                </c:pt>
                <c:pt idx="1494">
                  <c:v>3.0174505999999988</c:v>
                </c:pt>
                <c:pt idx="1495">
                  <c:v>3.0442879</c:v>
                </c:pt>
                <c:pt idx="1496">
                  <c:v>3.0462643999999997</c:v>
                </c:pt>
                <c:pt idx="1497">
                  <c:v>3.0345052999999997</c:v>
                </c:pt>
                <c:pt idx="1498">
                  <c:v>3.1265369000000001</c:v>
                </c:pt>
                <c:pt idx="1499">
                  <c:v>3.1280119000000002</c:v>
                </c:pt>
                <c:pt idx="1500">
                  <c:v>2.8974467999999987</c:v>
                </c:pt>
                <c:pt idx="1501">
                  <c:v>2.8974467999999987</c:v>
                </c:pt>
                <c:pt idx="1502">
                  <c:v>2.8974987000000003</c:v>
                </c:pt>
                <c:pt idx="1503">
                  <c:v>2.8974987000000003</c:v>
                </c:pt>
                <c:pt idx="1504">
                  <c:v>2.5439296000000002</c:v>
                </c:pt>
                <c:pt idx="1505">
                  <c:v>2.5103322000000001</c:v>
                </c:pt>
                <c:pt idx="1506">
                  <c:v>2.4000935999999999</c:v>
                </c:pt>
                <c:pt idx="1507">
                  <c:v>2.4491944999999999</c:v>
                </c:pt>
                <c:pt idx="1508">
                  <c:v>2.4894901000000003</c:v>
                </c:pt>
                <c:pt idx="1509">
                  <c:v>2.3874347000000022</c:v>
                </c:pt>
                <c:pt idx="1510">
                  <c:v>2.3811542000000001</c:v>
                </c:pt>
                <c:pt idx="1511">
                  <c:v>2.5251977000000023</c:v>
                </c:pt>
                <c:pt idx="1512">
                  <c:v>2.6445248000000023</c:v>
                </c:pt>
                <c:pt idx="1513">
                  <c:v>2.6809262000000023</c:v>
                </c:pt>
                <c:pt idx="1514">
                  <c:v>2.6823636</c:v>
                </c:pt>
                <c:pt idx="1515">
                  <c:v>2.6581552000000004</c:v>
                </c:pt>
                <c:pt idx="1516">
                  <c:v>2.829600199999998</c:v>
                </c:pt>
                <c:pt idx="1517">
                  <c:v>2.919060699999998</c:v>
                </c:pt>
                <c:pt idx="1518">
                  <c:v>2.7602712000000023</c:v>
                </c:pt>
                <c:pt idx="1519">
                  <c:v>2.7384632</c:v>
                </c:pt>
                <c:pt idx="1520">
                  <c:v>2.7560937000000001</c:v>
                </c:pt>
                <c:pt idx="1521">
                  <c:v>2.7239442000000023</c:v>
                </c:pt>
                <c:pt idx="1522">
                  <c:v>2.7266414999999977</c:v>
                </c:pt>
                <c:pt idx="1523">
                  <c:v>2.3493742000000002</c:v>
                </c:pt>
                <c:pt idx="1524">
                  <c:v>2.3309928999999987</c:v>
                </c:pt>
                <c:pt idx="1525">
                  <c:v>2.3284684999999974</c:v>
                </c:pt>
                <c:pt idx="1526">
                  <c:v>2.3292059999999974</c:v>
                </c:pt>
                <c:pt idx="1527">
                  <c:v>2.3293432000000003</c:v>
                </c:pt>
                <c:pt idx="1528">
                  <c:v>2.2261679999999999</c:v>
                </c:pt>
                <c:pt idx="1529">
                  <c:v>2.2262905000000002</c:v>
                </c:pt>
                <c:pt idx="1530">
                  <c:v>2.2264664999999977</c:v>
                </c:pt>
                <c:pt idx="1531">
                  <c:v>2.2275106000000022</c:v>
                </c:pt>
                <c:pt idx="1532">
                  <c:v>2.2272898000000012</c:v>
                </c:pt>
                <c:pt idx="1533">
                  <c:v>2.3333368000000001</c:v>
                </c:pt>
                <c:pt idx="1534">
                  <c:v>2.3189042</c:v>
                </c:pt>
                <c:pt idx="1535">
                  <c:v>2.3244873999999998</c:v>
                </c:pt>
                <c:pt idx="1536">
                  <c:v>2.3267853999999977</c:v>
                </c:pt>
                <c:pt idx="1537">
                  <c:v>2.3306915999999998</c:v>
                </c:pt>
                <c:pt idx="1538">
                  <c:v>2.3490059999999979</c:v>
                </c:pt>
                <c:pt idx="1539">
                  <c:v>2.2737009000000001</c:v>
                </c:pt>
                <c:pt idx="1540">
                  <c:v>2.3471952000000011</c:v>
                </c:pt>
                <c:pt idx="1541">
                  <c:v>2.3573105999999999</c:v>
                </c:pt>
                <c:pt idx="1542">
                  <c:v>2.6230150000000001</c:v>
                </c:pt>
                <c:pt idx="1543">
                  <c:v>2.4351454999999969</c:v>
                </c:pt>
                <c:pt idx="1544">
                  <c:v>2.4285649999999999</c:v>
                </c:pt>
                <c:pt idx="1545">
                  <c:v>2.4276777000000012</c:v>
                </c:pt>
                <c:pt idx="1546">
                  <c:v>2.4500679999999977</c:v>
                </c:pt>
                <c:pt idx="1547">
                  <c:v>2.3428474999999969</c:v>
                </c:pt>
                <c:pt idx="1548">
                  <c:v>2.3283706</c:v>
                </c:pt>
                <c:pt idx="1549">
                  <c:v>2.3840967000000002</c:v>
                </c:pt>
                <c:pt idx="1550">
                  <c:v>2.6401502000000012</c:v>
                </c:pt>
                <c:pt idx="1551">
                  <c:v>2.6273378000000038</c:v>
                </c:pt>
                <c:pt idx="1552">
                  <c:v>2.6105678000000001</c:v>
                </c:pt>
                <c:pt idx="1553">
                  <c:v>2.6059287999999996</c:v>
                </c:pt>
                <c:pt idx="1554">
                  <c:v>2.6133329999999999</c:v>
                </c:pt>
                <c:pt idx="1555">
                  <c:v>2.7062747000000011</c:v>
                </c:pt>
                <c:pt idx="1556">
                  <c:v>2.7883468000000002</c:v>
                </c:pt>
                <c:pt idx="1557">
                  <c:v>2.9454119999999997</c:v>
                </c:pt>
                <c:pt idx="1558">
                  <c:v>2.9663137000000002</c:v>
                </c:pt>
                <c:pt idx="1559">
                  <c:v>3.0490293999999998</c:v>
                </c:pt>
                <c:pt idx="1560">
                  <c:v>2.9836423999999977</c:v>
                </c:pt>
                <c:pt idx="1561">
                  <c:v>2.9722307999999997</c:v>
                </c:pt>
                <c:pt idx="1562">
                  <c:v>2.9095720999999997</c:v>
                </c:pt>
                <c:pt idx="1563">
                  <c:v>2.9020503999999976</c:v>
                </c:pt>
                <c:pt idx="1564">
                  <c:v>2.8979445999999998</c:v>
                </c:pt>
                <c:pt idx="1565">
                  <c:v>2.8974347000000011</c:v>
                </c:pt>
                <c:pt idx="1566">
                  <c:v>2.8954529999999958</c:v>
                </c:pt>
                <c:pt idx="1567">
                  <c:v>3.0298302000000001</c:v>
                </c:pt>
                <c:pt idx="1568">
                  <c:v>3.0277620999999999</c:v>
                </c:pt>
                <c:pt idx="1569">
                  <c:v>3.0298658999999977</c:v>
                </c:pt>
                <c:pt idx="1570">
                  <c:v>3.0319162999999998</c:v>
                </c:pt>
                <c:pt idx="1571">
                  <c:v>3.0328423999999958</c:v>
                </c:pt>
                <c:pt idx="1572">
                  <c:v>2.8554401999999963</c:v>
                </c:pt>
                <c:pt idx="1573">
                  <c:v>2.8572694999999975</c:v>
                </c:pt>
                <c:pt idx="1574">
                  <c:v>2.8615677000000002</c:v>
                </c:pt>
                <c:pt idx="1575">
                  <c:v>3.0989507000000001</c:v>
                </c:pt>
                <c:pt idx="1576">
                  <c:v>3.0951835999999999</c:v>
                </c:pt>
                <c:pt idx="1577">
                  <c:v>3.1987074</c:v>
                </c:pt>
                <c:pt idx="1578">
                  <c:v>3.1890473999999998</c:v>
                </c:pt>
                <c:pt idx="1579">
                  <c:v>3.1885399000000012</c:v>
                </c:pt>
                <c:pt idx="1580">
                  <c:v>3.2797460999999997</c:v>
                </c:pt>
                <c:pt idx="1581">
                  <c:v>3.2811089999999998</c:v>
                </c:pt>
                <c:pt idx="1582">
                  <c:v>3.1912500999999978</c:v>
                </c:pt>
                <c:pt idx="1583">
                  <c:v>3.1912500999999978</c:v>
                </c:pt>
                <c:pt idx="1584">
                  <c:v>3.1920732999999997</c:v>
                </c:pt>
                <c:pt idx="1585">
                  <c:v>3.1845715000000023</c:v>
                </c:pt>
                <c:pt idx="1586">
                  <c:v>3.2945507000000012</c:v>
                </c:pt>
                <c:pt idx="1587">
                  <c:v>3.2924862000000004</c:v>
                </c:pt>
                <c:pt idx="1588">
                  <c:v>3.2946380999999998</c:v>
                </c:pt>
                <c:pt idx="1589">
                  <c:v>3.2943232000000022</c:v>
                </c:pt>
                <c:pt idx="1590">
                  <c:v>2.9581022999999997</c:v>
                </c:pt>
                <c:pt idx="1591">
                  <c:v>2.9574486999999974</c:v>
                </c:pt>
                <c:pt idx="1592">
                  <c:v>2.958638499999998</c:v>
                </c:pt>
                <c:pt idx="1593">
                  <c:v>2.9599230999999997</c:v>
                </c:pt>
                <c:pt idx="1594">
                  <c:v>3.1515818000000002</c:v>
                </c:pt>
                <c:pt idx="1595">
                  <c:v>3.1655557000000001</c:v>
                </c:pt>
                <c:pt idx="1596">
                  <c:v>3.1608403999999997</c:v>
                </c:pt>
                <c:pt idx="1597">
                  <c:v>3.1563917000000012</c:v>
                </c:pt>
                <c:pt idx="1598">
                  <c:v>3.1597900000000001</c:v>
                </c:pt>
                <c:pt idx="1599">
                  <c:v>3.1556924999999976</c:v>
                </c:pt>
                <c:pt idx="1600">
                  <c:v>2.7969108</c:v>
                </c:pt>
                <c:pt idx="1601">
                  <c:v>2.7976263000000001</c:v>
                </c:pt>
                <c:pt idx="1602">
                  <c:v>2.7948227000000001</c:v>
                </c:pt>
                <c:pt idx="1603">
                  <c:v>2.7916825999999997</c:v>
                </c:pt>
                <c:pt idx="1604">
                  <c:v>2.7908376000000001</c:v>
                </c:pt>
                <c:pt idx="1605">
                  <c:v>2.3774535999999977</c:v>
                </c:pt>
                <c:pt idx="1606">
                  <c:v>2.3728972999999987</c:v>
                </c:pt>
                <c:pt idx="1607">
                  <c:v>2.3757068999999977</c:v>
                </c:pt>
                <c:pt idx="1608">
                  <c:v>2.3764712999999977</c:v>
                </c:pt>
                <c:pt idx="1609">
                  <c:v>2.3789897</c:v>
                </c:pt>
                <c:pt idx="1610">
                  <c:v>2.410867199999998</c:v>
                </c:pt>
                <c:pt idx="1611">
                  <c:v>2.410867199999998</c:v>
                </c:pt>
                <c:pt idx="1612">
                  <c:v>2.4103600999999997</c:v>
                </c:pt>
                <c:pt idx="1613">
                  <c:v>2.4068408999999975</c:v>
                </c:pt>
                <c:pt idx="1614">
                  <c:v>2.4880543999999998</c:v>
                </c:pt>
                <c:pt idx="1615">
                  <c:v>2.4870904999999999</c:v>
                </c:pt>
                <c:pt idx="1616">
                  <c:v>2.4882592999999997</c:v>
                </c:pt>
                <c:pt idx="1617">
                  <c:v>2.4859493999999978</c:v>
                </c:pt>
                <c:pt idx="1618">
                  <c:v>2.4870647000000012</c:v>
                </c:pt>
                <c:pt idx="1619">
                  <c:v>2.6054379999999999</c:v>
                </c:pt>
                <c:pt idx="1620">
                  <c:v>2.6070706000000001</c:v>
                </c:pt>
                <c:pt idx="1621">
                  <c:v>2.6024882000000003</c:v>
                </c:pt>
                <c:pt idx="1622">
                  <c:v>2.6285085000000001</c:v>
                </c:pt>
                <c:pt idx="1623">
                  <c:v>2.6152649999999977</c:v>
                </c:pt>
                <c:pt idx="1624">
                  <c:v>2.450679699999998</c:v>
                </c:pt>
                <c:pt idx="1625">
                  <c:v>2.4103352</c:v>
                </c:pt>
                <c:pt idx="1626">
                  <c:v>2.4013016</c:v>
                </c:pt>
                <c:pt idx="1627">
                  <c:v>2.3992037999999987</c:v>
                </c:pt>
                <c:pt idx="1628">
                  <c:v>2.3902272</c:v>
                </c:pt>
                <c:pt idx="1629">
                  <c:v>2.4585567999999998</c:v>
                </c:pt>
                <c:pt idx="1630">
                  <c:v>2.4807524999999977</c:v>
                </c:pt>
                <c:pt idx="1631">
                  <c:v>2.4628730999999977</c:v>
                </c:pt>
                <c:pt idx="1632">
                  <c:v>2.4639840000000022</c:v>
                </c:pt>
                <c:pt idx="1633">
                  <c:v>2.4633185000000002</c:v>
                </c:pt>
                <c:pt idx="1634">
                  <c:v>2.7107228000000001</c:v>
                </c:pt>
                <c:pt idx="1635">
                  <c:v>2.7136260000000001</c:v>
                </c:pt>
                <c:pt idx="1636">
                  <c:v>2.7080090000000001</c:v>
                </c:pt>
                <c:pt idx="1637">
                  <c:v>2.7550011000000003</c:v>
                </c:pt>
                <c:pt idx="1638">
                  <c:v>2.8668467999999976</c:v>
                </c:pt>
                <c:pt idx="1639">
                  <c:v>2.8987222999999998</c:v>
                </c:pt>
                <c:pt idx="1640">
                  <c:v>2.9031291000000001</c:v>
                </c:pt>
                <c:pt idx="1641">
                  <c:v>2.9053578999999998</c:v>
                </c:pt>
                <c:pt idx="1642">
                  <c:v>2.9582302</c:v>
                </c:pt>
                <c:pt idx="1643">
                  <c:v>2.9596334999999976</c:v>
                </c:pt>
                <c:pt idx="1644">
                  <c:v>2.7264498999999978</c:v>
                </c:pt>
                <c:pt idx="1645">
                  <c:v>2.7139571</c:v>
                </c:pt>
                <c:pt idx="1646">
                  <c:v>2.7014557999999997</c:v>
                </c:pt>
                <c:pt idx="1647">
                  <c:v>2.7011504999999998</c:v>
                </c:pt>
                <c:pt idx="1648">
                  <c:v>2.7009770000000022</c:v>
                </c:pt>
                <c:pt idx="1649">
                  <c:v>2.2972967000000022</c:v>
                </c:pt>
                <c:pt idx="1650">
                  <c:v>2.2846814000000002</c:v>
                </c:pt>
                <c:pt idx="1651">
                  <c:v>2.2846843000000012</c:v>
                </c:pt>
                <c:pt idx="1652">
                  <c:v>2.2875684000000001</c:v>
                </c:pt>
                <c:pt idx="1653">
                  <c:v>2.2849761000000002</c:v>
                </c:pt>
                <c:pt idx="1654">
                  <c:v>2.423753</c:v>
                </c:pt>
                <c:pt idx="1655">
                  <c:v>2.4212079999999987</c:v>
                </c:pt>
                <c:pt idx="1656">
                  <c:v>2.4200360999999999</c:v>
                </c:pt>
                <c:pt idx="1657">
                  <c:v>2.4199282999999987</c:v>
                </c:pt>
                <c:pt idx="1658">
                  <c:v>2.4200328</c:v>
                </c:pt>
                <c:pt idx="1659">
                  <c:v>2.5855779999999999</c:v>
                </c:pt>
                <c:pt idx="1660">
                  <c:v>2.5851126</c:v>
                </c:pt>
                <c:pt idx="1661">
                  <c:v>2.5843900000000022</c:v>
                </c:pt>
                <c:pt idx="1662">
                  <c:v>2.5842652999999998</c:v>
                </c:pt>
                <c:pt idx="1663">
                  <c:v>2.5881301000000012</c:v>
                </c:pt>
                <c:pt idx="1664">
                  <c:v>2.4215719999999998</c:v>
                </c:pt>
                <c:pt idx="1665">
                  <c:v>2.4282657000000003</c:v>
                </c:pt>
                <c:pt idx="1666">
                  <c:v>2.4334568999999977</c:v>
                </c:pt>
                <c:pt idx="1667">
                  <c:v>2.4269586999999975</c:v>
                </c:pt>
                <c:pt idx="1668">
                  <c:v>2.4216084999999974</c:v>
                </c:pt>
                <c:pt idx="1669">
                  <c:v>2.1096203999999998</c:v>
                </c:pt>
                <c:pt idx="1670">
                  <c:v>2.1059313000000022</c:v>
                </c:pt>
                <c:pt idx="1671">
                  <c:v>2.1032435</c:v>
                </c:pt>
                <c:pt idx="1672">
                  <c:v>2.4023414999999977</c:v>
                </c:pt>
                <c:pt idx="1673">
                  <c:v>2.2523182999999998</c:v>
                </c:pt>
                <c:pt idx="1674">
                  <c:v>2.2574939999999999</c:v>
                </c:pt>
                <c:pt idx="1675">
                  <c:v>2.2549323000000001</c:v>
                </c:pt>
                <c:pt idx="1676">
                  <c:v>2.2542200000000001</c:v>
                </c:pt>
                <c:pt idx="1677">
                  <c:v>2.2582137000000002</c:v>
                </c:pt>
                <c:pt idx="1678">
                  <c:v>2.2788430999999987</c:v>
                </c:pt>
                <c:pt idx="1679">
                  <c:v>2.3509697999999997</c:v>
                </c:pt>
                <c:pt idx="1680">
                  <c:v>2.3761308999999997</c:v>
                </c:pt>
                <c:pt idx="1681">
                  <c:v>2.4088997000000001</c:v>
                </c:pt>
                <c:pt idx="1682">
                  <c:v>2.402878099999997</c:v>
                </c:pt>
                <c:pt idx="1683">
                  <c:v>2.3914657999999975</c:v>
                </c:pt>
                <c:pt idx="1684">
                  <c:v>2.5272372000000023</c:v>
                </c:pt>
                <c:pt idx="1685">
                  <c:v>2.4687275000000022</c:v>
                </c:pt>
                <c:pt idx="1686">
                  <c:v>2.5321775</c:v>
                </c:pt>
                <c:pt idx="1687">
                  <c:v>2.5392412999999987</c:v>
                </c:pt>
                <c:pt idx="1688">
                  <c:v>2.5406060999999998</c:v>
                </c:pt>
                <c:pt idx="1689">
                  <c:v>1.8764251999999999</c:v>
                </c:pt>
                <c:pt idx="1690">
                  <c:v>1.8343763</c:v>
                </c:pt>
                <c:pt idx="1691">
                  <c:v>1.8346138000000001</c:v>
                </c:pt>
                <c:pt idx="1692">
                  <c:v>1.8351401999999999</c:v>
                </c:pt>
                <c:pt idx="1693">
                  <c:v>1.8345761</c:v>
                </c:pt>
                <c:pt idx="1694">
                  <c:v>1.9959153999999999</c:v>
                </c:pt>
                <c:pt idx="1695">
                  <c:v>1.9949557000000011</c:v>
                </c:pt>
                <c:pt idx="1696">
                  <c:v>2.0185220999999998</c:v>
                </c:pt>
                <c:pt idx="1697">
                  <c:v>2.213079</c:v>
                </c:pt>
                <c:pt idx="1698">
                  <c:v>2.2181804999999999</c:v>
                </c:pt>
                <c:pt idx="1699">
                  <c:v>2.3890548999999988</c:v>
                </c:pt>
                <c:pt idx="1700">
                  <c:v>2.4131955</c:v>
                </c:pt>
                <c:pt idx="1701">
                  <c:v>2.6838416</c:v>
                </c:pt>
                <c:pt idx="1702">
                  <c:v>2.7358720999999977</c:v>
                </c:pt>
                <c:pt idx="1703">
                  <c:v>2.7368154999999974</c:v>
                </c:pt>
                <c:pt idx="1704">
                  <c:v>2.7832165000000022</c:v>
                </c:pt>
                <c:pt idx="1705">
                  <c:v>2.7796817000000011</c:v>
                </c:pt>
                <c:pt idx="1706">
                  <c:v>2.7784473999999997</c:v>
                </c:pt>
                <c:pt idx="1707">
                  <c:v>2.8930612999999998</c:v>
                </c:pt>
                <c:pt idx="1708">
                  <c:v>2.9017932000000002</c:v>
                </c:pt>
                <c:pt idx="1709">
                  <c:v>2.9028117</c:v>
                </c:pt>
                <c:pt idx="1710">
                  <c:v>2.9072265000000002</c:v>
                </c:pt>
                <c:pt idx="1711">
                  <c:v>2.9394338999999987</c:v>
                </c:pt>
                <c:pt idx="1712">
                  <c:v>2.9394338999999987</c:v>
                </c:pt>
                <c:pt idx="1713">
                  <c:v>3.0445832000000026</c:v>
                </c:pt>
                <c:pt idx="1714">
                  <c:v>2.9634805000000002</c:v>
                </c:pt>
                <c:pt idx="1715">
                  <c:v>2.9670495999999997</c:v>
                </c:pt>
                <c:pt idx="1716">
                  <c:v>3.039359499999998</c:v>
                </c:pt>
                <c:pt idx="1717">
                  <c:v>3.0363674999999977</c:v>
                </c:pt>
                <c:pt idx="1718">
                  <c:v>2.7642853999999999</c:v>
                </c:pt>
                <c:pt idx="1719">
                  <c:v>2.7543880999999999</c:v>
                </c:pt>
                <c:pt idx="1720">
                  <c:v>2.7615241000000021</c:v>
                </c:pt>
                <c:pt idx="1721">
                  <c:v>2.7643746000000022</c:v>
                </c:pt>
                <c:pt idx="1722">
                  <c:v>2.7803319000000029</c:v>
                </c:pt>
                <c:pt idx="1723">
                  <c:v>2.8507064999999976</c:v>
                </c:pt>
                <c:pt idx="1724">
                  <c:v>2.8223925999999997</c:v>
                </c:pt>
                <c:pt idx="1725">
                  <c:v>2.8905584999999974</c:v>
                </c:pt>
                <c:pt idx="1726">
                  <c:v>2.9241297000000026</c:v>
                </c:pt>
                <c:pt idx="1727">
                  <c:v>3.1170135000000001</c:v>
                </c:pt>
                <c:pt idx="1728">
                  <c:v>3.2812547000000012</c:v>
                </c:pt>
                <c:pt idx="1729">
                  <c:v>3.2485763000000012</c:v>
                </c:pt>
                <c:pt idx="1730">
                  <c:v>3.3299215000000002</c:v>
                </c:pt>
                <c:pt idx="1731">
                  <c:v>3.1945443</c:v>
                </c:pt>
                <c:pt idx="1732">
                  <c:v>3.1853294000000001</c:v>
                </c:pt>
                <c:pt idx="1733">
                  <c:v>2.7942572999999999</c:v>
                </c:pt>
                <c:pt idx="1734">
                  <c:v>2.7969737000000001</c:v>
                </c:pt>
                <c:pt idx="1735">
                  <c:v>3.0185448999999998</c:v>
                </c:pt>
                <c:pt idx="1736">
                  <c:v>2.8975055999999997</c:v>
                </c:pt>
                <c:pt idx="1737">
                  <c:v>2.7917893999999999</c:v>
                </c:pt>
                <c:pt idx="1738">
                  <c:v>3.3751470999999977</c:v>
                </c:pt>
                <c:pt idx="1739">
                  <c:v>3.7449623999999999</c:v>
                </c:pt>
                <c:pt idx="1740">
                  <c:v>3.4107763999999987</c:v>
                </c:pt>
                <c:pt idx="1741">
                  <c:v>3.4828072999999997</c:v>
                </c:pt>
                <c:pt idx="1742">
                  <c:v>3.6292632</c:v>
                </c:pt>
                <c:pt idx="1743">
                  <c:v>3.4909011000000003</c:v>
                </c:pt>
                <c:pt idx="1744">
                  <c:v>3.6124077000000003</c:v>
                </c:pt>
                <c:pt idx="1745">
                  <c:v>3.8289027</c:v>
                </c:pt>
                <c:pt idx="1746">
                  <c:v>3.6965678999999998</c:v>
                </c:pt>
                <c:pt idx="1747">
                  <c:v>3.6159788999999987</c:v>
                </c:pt>
                <c:pt idx="1748">
                  <c:v>3.2637143000000028</c:v>
                </c:pt>
                <c:pt idx="1749">
                  <c:v>3.2317733</c:v>
                </c:pt>
                <c:pt idx="1750">
                  <c:v>3.2783248000000018</c:v>
                </c:pt>
                <c:pt idx="1751">
                  <c:v>3.2967171</c:v>
                </c:pt>
                <c:pt idx="1752">
                  <c:v>2.8039772000000012</c:v>
                </c:pt>
                <c:pt idx="1753">
                  <c:v>2.8039772000000012</c:v>
                </c:pt>
                <c:pt idx="1754">
                  <c:v>2.8090890999999987</c:v>
                </c:pt>
                <c:pt idx="1755">
                  <c:v>2.8091803999999998</c:v>
                </c:pt>
                <c:pt idx="1756">
                  <c:v>2.8093006000000003</c:v>
                </c:pt>
                <c:pt idx="1757">
                  <c:v>2.9094485999999975</c:v>
                </c:pt>
                <c:pt idx="1758">
                  <c:v>2.7446762000000002</c:v>
                </c:pt>
                <c:pt idx="1759">
                  <c:v>2.7360232</c:v>
                </c:pt>
                <c:pt idx="1760">
                  <c:v>2.4809617000000026</c:v>
                </c:pt>
                <c:pt idx="1761">
                  <c:v>2.4774685999999977</c:v>
                </c:pt>
                <c:pt idx="1762">
                  <c:v>2.4730668999999987</c:v>
                </c:pt>
                <c:pt idx="1763">
                  <c:v>2.4753190999999997</c:v>
                </c:pt>
                <c:pt idx="1764">
                  <c:v>2.4725067000000003</c:v>
                </c:pt>
                <c:pt idx="1765">
                  <c:v>2.4426577999999997</c:v>
                </c:pt>
                <c:pt idx="1766">
                  <c:v>2.4222753999999975</c:v>
                </c:pt>
                <c:pt idx="1767">
                  <c:v>2.4071767000000026</c:v>
                </c:pt>
                <c:pt idx="1768">
                  <c:v>2.4161920999999977</c:v>
                </c:pt>
                <c:pt idx="1769">
                  <c:v>2.4233478000000002</c:v>
                </c:pt>
                <c:pt idx="1770">
                  <c:v>2.0931013000000012</c:v>
                </c:pt>
                <c:pt idx="1771">
                  <c:v>2.0958395999999997</c:v>
                </c:pt>
                <c:pt idx="1772">
                  <c:v>2.1365823999999987</c:v>
                </c:pt>
                <c:pt idx="1773">
                  <c:v>2.1090216000000002</c:v>
                </c:pt>
                <c:pt idx="1774">
                  <c:v>2.0917698999999987</c:v>
                </c:pt>
                <c:pt idx="1775">
                  <c:v>1.6368925000000001</c:v>
                </c:pt>
                <c:pt idx="1776">
                  <c:v>1.5510704</c:v>
                </c:pt>
                <c:pt idx="1777">
                  <c:v>1.4822065</c:v>
                </c:pt>
                <c:pt idx="1778">
                  <c:v>1.7039973999999984</c:v>
                </c:pt>
                <c:pt idx="1779">
                  <c:v>1.5448941999999988</c:v>
                </c:pt>
                <c:pt idx="1780">
                  <c:v>1.5112578000000001</c:v>
                </c:pt>
                <c:pt idx="1781">
                  <c:v>1.5152930999999989</c:v>
                </c:pt>
                <c:pt idx="1782">
                  <c:v>1.3706526999999999</c:v>
                </c:pt>
                <c:pt idx="1783">
                  <c:v>1.3753446999999988</c:v>
                </c:pt>
                <c:pt idx="1784">
                  <c:v>1.4465946999999975</c:v>
                </c:pt>
                <c:pt idx="1785">
                  <c:v>1.5214161999999998</c:v>
                </c:pt>
                <c:pt idx="1786">
                  <c:v>1.5316325</c:v>
                </c:pt>
                <c:pt idx="1787">
                  <c:v>1.5407538000000001</c:v>
                </c:pt>
                <c:pt idx="1788">
                  <c:v>1.5626181000000001</c:v>
                </c:pt>
                <c:pt idx="1789">
                  <c:v>1.5176585</c:v>
                </c:pt>
                <c:pt idx="1790">
                  <c:v>1.5326715999999998</c:v>
                </c:pt>
                <c:pt idx="1791">
                  <c:v>1.571942299999999</c:v>
                </c:pt>
                <c:pt idx="1792">
                  <c:v>1.5404874000000011</c:v>
                </c:pt>
                <c:pt idx="1793">
                  <c:v>1.5324468</c:v>
                </c:pt>
                <c:pt idx="1794">
                  <c:v>1.5032979999999998</c:v>
                </c:pt>
                <c:pt idx="1795">
                  <c:v>1.4946761000000002</c:v>
                </c:pt>
                <c:pt idx="1796">
                  <c:v>1.5007816999999988</c:v>
                </c:pt>
                <c:pt idx="1797">
                  <c:v>1.6044531000000013</c:v>
                </c:pt>
                <c:pt idx="1798">
                  <c:v>1.4081015999999991</c:v>
                </c:pt>
                <c:pt idx="1799">
                  <c:v>1.3966255000000001</c:v>
                </c:pt>
                <c:pt idx="1800">
                  <c:v>1.3871895999999999</c:v>
                </c:pt>
                <c:pt idx="1801">
                  <c:v>1.4301904999999988</c:v>
                </c:pt>
                <c:pt idx="1802">
                  <c:v>1.4592207999999982</c:v>
                </c:pt>
                <c:pt idx="1803">
                  <c:v>1.5814168</c:v>
                </c:pt>
                <c:pt idx="1804">
                  <c:v>1.6482344</c:v>
                </c:pt>
                <c:pt idx="1805">
                  <c:v>1.4993018999999987</c:v>
                </c:pt>
                <c:pt idx="1806">
                  <c:v>1.5025415999999998</c:v>
                </c:pt>
                <c:pt idx="1807">
                  <c:v>1.525575299999999</c:v>
                </c:pt>
                <c:pt idx="1808">
                  <c:v>1.7561021999999999</c:v>
                </c:pt>
                <c:pt idx="1809">
                  <c:v>1.7985393999999988</c:v>
                </c:pt>
                <c:pt idx="1810">
                  <c:v>1.6835031999999999</c:v>
                </c:pt>
                <c:pt idx="1811">
                  <c:v>1.9363018000000001</c:v>
                </c:pt>
                <c:pt idx="1812">
                  <c:v>2.0177934</c:v>
                </c:pt>
                <c:pt idx="1813">
                  <c:v>1.7144583</c:v>
                </c:pt>
                <c:pt idx="1814">
                  <c:v>1.7001941999999988</c:v>
                </c:pt>
                <c:pt idx="1815">
                  <c:v>1.7005937999999989</c:v>
                </c:pt>
                <c:pt idx="1816">
                  <c:v>1.7358753999999987</c:v>
                </c:pt>
                <c:pt idx="1817">
                  <c:v>1.7541850000000001</c:v>
                </c:pt>
                <c:pt idx="1818">
                  <c:v>1.489135699999999</c:v>
                </c:pt>
                <c:pt idx="1819">
                  <c:v>1.4864979999999999</c:v>
                </c:pt>
                <c:pt idx="1820">
                  <c:v>1.5126781</c:v>
                </c:pt>
                <c:pt idx="1821">
                  <c:v>1.5614016999999984</c:v>
                </c:pt>
                <c:pt idx="1822">
                  <c:v>1.6067215999999991</c:v>
                </c:pt>
                <c:pt idx="1823">
                  <c:v>2.120358</c:v>
                </c:pt>
                <c:pt idx="1824">
                  <c:v>2.1378145000000002</c:v>
                </c:pt>
                <c:pt idx="1825">
                  <c:v>2.1318509999999979</c:v>
                </c:pt>
                <c:pt idx="1826">
                  <c:v>2.3052820999999977</c:v>
                </c:pt>
                <c:pt idx="1827">
                  <c:v>2.3072347000000022</c:v>
                </c:pt>
                <c:pt idx="1828">
                  <c:v>2.406450099999998</c:v>
                </c:pt>
                <c:pt idx="1829">
                  <c:v>2.3803143000000002</c:v>
                </c:pt>
                <c:pt idx="1830">
                  <c:v>2.3738406999999975</c:v>
                </c:pt>
                <c:pt idx="1831">
                  <c:v>2.4691399000000001</c:v>
                </c:pt>
                <c:pt idx="1832">
                  <c:v>2.4716809999999976</c:v>
                </c:pt>
                <c:pt idx="1833">
                  <c:v>2.2815432999999996</c:v>
                </c:pt>
                <c:pt idx="1834">
                  <c:v>2.1917952999999999</c:v>
                </c:pt>
                <c:pt idx="1835">
                  <c:v>2.172308499999998</c:v>
                </c:pt>
                <c:pt idx="1836">
                  <c:v>2.2624046</c:v>
                </c:pt>
                <c:pt idx="1837">
                  <c:v>2.2584257000000001</c:v>
                </c:pt>
                <c:pt idx="1838">
                  <c:v>2.2561432999999997</c:v>
                </c:pt>
                <c:pt idx="1839">
                  <c:v>2.2582193999999998</c:v>
                </c:pt>
                <c:pt idx="1840">
                  <c:v>1.6771065000000001</c:v>
                </c:pt>
                <c:pt idx="1841">
                  <c:v>1.6701148000000001</c:v>
                </c:pt>
                <c:pt idx="1842">
                  <c:v>1.6978507</c:v>
                </c:pt>
                <c:pt idx="1843">
                  <c:v>1.643068299999999</c:v>
                </c:pt>
                <c:pt idx="1844">
                  <c:v>1.6440295</c:v>
                </c:pt>
                <c:pt idx="1845">
                  <c:v>2.2243608000000012</c:v>
                </c:pt>
                <c:pt idx="1846">
                  <c:v>2.2243058000000002</c:v>
                </c:pt>
                <c:pt idx="1847">
                  <c:v>2.2218642000000002</c:v>
                </c:pt>
                <c:pt idx="1848">
                  <c:v>2.2284583999999987</c:v>
                </c:pt>
                <c:pt idx="1849">
                  <c:v>2.2258344000000001</c:v>
                </c:pt>
                <c:pt idx="1850">
                  <c:v>1.8093428999999999</c:v>
                </c:pt>
                <c:pt idx="1851">
                  <c:v>1.811941499999999</c:v>
                </c:pt>
                <c:pt idx="1852">
                  <c:v>1.825976799999999</c:v>
                </c:pt>
                <c:pt idx="1853">
                  <c:v>1.8107803</c:v>
                </c:pt>
                <c:pt idx="1854">
                  <c:v>1.8084176999999999</c:v>
                </c:pt>
                <c:pt idx="1855">
                  <c:v>1.4550135999999998</c:v>
                </c:pt>
                <c:pt idx="1856">
                  <c:v>1.4362273999999988</c:v>
                </c:pt>
                <c:pt idx="1857">
                  <c:v>1.5469266999999982</c:v>
                </c:pt>
                <c:pt idx="1858">
                  <c:v>1.6162183999999999</c:v>
                </c:pt>
                <c:pt idx="1859">
                  <c:v>1.5712051999999999</c:v>
                </c:pt>
                <c:pt idx="1860">
                  <c:v>1.6424295999999998</c:v>
                </c:pt>
                <c:pt idx="1861">
                  <c:v>1.6274196999999988</c:v>
                </c:pt>
                <c:pt idx="1862">
                  <c:v>1.649431799999999</c:v>
                </c:pt>
                <c:pt idx="1863">
                  <c:v>1.7270824</c:v>
                </c:pt>
                <c:pt idx="1864">
                  <c:v>1.8990499999999999</c:v>
                </c:pt>
                <c:pt idx="1865">
                  <c:v>1.8807613999999988</c:v>
                </c:pt>
                <c:pt idx="1866">
                  <c:v>1.8770671000000001</c:v>
                </c:pt>
                <c:pt idx="1867">
                  <c:v>1.8729863999999998</c:v>
                </c:pt>
                <c:pt idx="1868">
                  <c:v>1.8694698999999988</c:v>
                </c:pt>
                <c:pt idx="1869">
                  <c:v>1.7571681999999988</c:v>
                </c:pt>
                <c:pt idx="1870">
                  <c:v>1.7201522</c:v>
                </c:pt>
                <c:pt idx="1871">
                  <c:v>1.7140129000000011</c:v>
                </c:pt>
                <c:pt idx="1872">
                  <c:v>1.7509235999999988</c:v>
                </c:pt>
                <c:pt idx="1873">
                  <c:v>1.8482147</c:v>
                </c:pt>
                <c:pt idx="1874">
                  <c:v>1.5713891999999998</c:v>
                </c:pt>
                <c:pt idx="1875">
                  <c:v>1.5585145999999999</c:v>
                </c:pt>
                <c:pt idx="1876">
                  <c:v>1.5282035999999999</c:v>
                </c:pt>
                <c:pt idx="1877">
                  <c:v>1.5191225999999998</c:v>
                </c:pt>
                <c:pt idx="1878">
                  <c:v>1.5194471000000001</c:v>
                </c:pt>
                <c:pt idx="1879">
                  <c:v>1.3932526999999999</c:v>
                </c:pt>
                <c:pt idx="1880">
                  <c:v>1.3989985</c:v>
                </c:pt>
                <c:pt idx="1881">
                  <c:v>1.402293299999998</c:v>
                </c:pt>
                <c:pt idx="1882">
                  <c:v>1.4097670999999989</c:v>
                </c:pt>
                <c:pt idx="1883">
                  <c:v>1.4087733999999987</c:v>
                </c:pt>
                <c:pt idx="1884">
                  <c:v>1.3001003</c:v>
                </c:pt>
                <c:pt idx="1885">
                  <c:v>1.3636655999999998</c:v>
                </c:pt>
                <c:pt idx="1886">
                  <c:v>1.2749341999999988</c:v>
                </c:pt>
                <c:pt idx="1887">
                  <c:v>1.3321341</c:v>
                </c:pt>
                <c:pt idx="1888">
                  <c:v>1.2769165999999998</c:v>
                </c:pt>
                <c:pt idx="1889">
                  <c:v>1.6630547</c:v>
                </c:pt>
                <c:pt idx="1890">
                  <c:v>1.661494099999999</c:v>
                </c:pt>
                <c:pt idx="1891">
                  <c:v>1.6619678999999998</c:v>
                </c:pt>
                <c:pt idx="1892">
                  <c:v>1.6624160000000001</c:v>
                </c:pt>
                <c:pt idx="1893">
                  <c:v>1.6618629999999999</c:v>
                </c:pt>
                <c:pt idx="1894">
                  <c:v>1.6118507</c:v>
                </c:pt>
                <c:pt idx="1895">
                  <c:v>1.6531015999999998</c:v>
                </c:pt>
                <c:pt idx="1896">
                  <c:v>1.6204113</c:v>
                </c:pt>
                <c:pt idx="1897">
                  <c:v>1.6101913999999988</c:v>
                </c:pt>
                <c:pt idx="1898">
                  <c:v>1.6142645999999998</c:v>
                </c:pt>
                <c:pt idx="1899">
                  <c:v>1.168925</c:v>
                </c:pt>
                <c:pt idx="1900">
                  <c:v>1.1597529000000011</c:v>
                </c:pt>
                <c:pt idx="1901">
                  <c:v>1.1573542999999988</c:v>
                </c:pt>
                <c:pt idx="1902">
                  <c:v>1.1683512</c:v>
                </c:pt>
                <c:pt idx="1903">
                  <c:v>1.1637716999999987</c:v>
                </c:pt>
                <c:pt idx="1904">
                  <c:v>0.9431351</c:v>
                </c:pt>
                <c:pt idx="1905">
                  <c:v>0.94748769999999949</c:v>
                </c:pt>
                <c:pt idx="1906">
                  <c:v>0.94421149999999998</c:v>
                </c:pt>
                <c:pt idx="1907">
                  <c:v>0.94712399999999997</c:v>
                </c:pt>
                <c:pt idx="1908">
                  <c:v>0.94980359999999997</c:v>
                </c:pt>
                <c:pt idx="1909">
                  <c:v>1.0980924999999999</c:v>
                </c:pt>
                <c:pt idx="1910">
                  <c:v>1.1026635</c:v>
                </c:pt>
                <c:pt idx="1911">
                  <c:v>1.1067946999999987</c:v>
                </c:pt>
                <c:pt idx="1912">
                  <c:v>1.1132145</c:v>
                </c:pt>
                <c:pt idx="1913">
                  <c:v>1.1644854000000011</c:v>
                </c:pt>
                <c:pt idx="1914">
                  <c:v>1.2561943999999985</c:v>
                </c:pt>
                <c:pt idx="1915">
                  <c:v>1.2450798999999988</c:v>
                </c:pt>
                <c:pt idx="1916">
                  <c:v>1.2430212999999977</c:v>
                </c:pt>
                <c:pt idx="1917">
                  <c:v>1.3141719999999999</c:v>
                </c:pt>
                <c:pt idx="1918">
                  <c:v>1.2870629999999998</c:v>
                </c:pt>
                <c:pt idx="1919">
                  <c:v>0.86565170000000058</c:v>
                </c:pt>
                <c:pt idx="1920">
                  <c:v>0.86658649999999959</c:v>
                </c:pt>
                <c:pt idx="1921">
                  <c:v>0.85725209999999996</c:v>
                </c:pt>
                <c:pt idx="1922">
                  <c:v>0.85908659999999959</c:v>
                </c:pt>
                <c:pt idx="1923">
                  <c:v>0.86420000000000052</c:v>
                </c:pt>
                <c:pt idx="1924">
                  <c:v>0.97153030000000007</c:v>
                </c:pt>
                <c:pt idx="1925">
                  <c:v>0.9715376999999995</c:v>
                </c:pt>
                <c:pt idx="1926">
                  <c:v>0.9722693</c:v>
                </c:pt>
                <c:pt idx="1927">
                  <c:v>1.0341875000000011</c:v>
                </c:pt>
                <c:pt idx="1928">
                  <c:v>1.0905014</c:v>
                </c:pt>
                <c:pt idx="1929">
                  <c:v>1.2646488999999999</c:v>
                </c:pt>
                <c:pt idx="1930">
                  <c:v>1.2467815</c:v>
                </c:pt>
                <c:pt idx="1931">
                  <c:v>1.2489135999999998</c:v>
                </c:pt>
                <c:pt idx="1932">
                  <c:v>1.2594095999999988</c:v>
                </c:pt>
                <c:pt idx="1933">
                  <c:v>1.2833872</c:v>
                </c:pt>
                <c:pt idx="1934">
                  <c:v>1.4854881000000002</c:v>
                </c:pt>
                <c:pt idx="1935">
                  <c:v>1.483940499999999</c:v>
                </c:pt>
                <c:pt idx="1936">
                  <c:v>1.4836086999999984</c:v>
                </c:pt>
                <c:pt idx="1937">
                  <c:v>1.4904769</c:v>
                </c:pt>
                <c:pt idx="1938">
                  <c:v>1.4951208999999988</c:v>
                </c:pt>
                <c:pt idx="1939">
                  <c:v>1.2013631999999987</c:v>
                </c:pt>
                <c:pt idx="1940">
                  <c:v>1.0453125999999999</c:v>
                </c:pt>
                <c:pt idx="1941">
                  <c:v>1.0295821999999999</c:v>
                </c:pt>
                <c:pt idx="1942">
                  <c:v>1.0288869</c:v>
                </c:pt>
                <c:pt idx="1943">
                  <c:v>1.0272431</c:v>
                </c:pt>
                <c:pt idx="1944">
                  <c:v>0.79693530000000001</c:v>
                </c:pt>
                <c:pt idx="1945">
                  <c:v>0.79166969999999992</c:v>
                </c:pt>
                <c:pt idx="1946">
                  <c:v>0.79816029999999949</c:v>
                </c:pt>
                <c:pt idx="1947">
                  <c:v>0.87182800000000082</c:v>
                </c:pt>
                <c:pt idx="1948">
                  <c:v>0.83129480000000056</c:v>
                </c:pt>
                <c:pt idx="1949">
                  <c:v>1.0671069</c:v>
                </c:pt>
                <c:pt idx="1950">
                  <c:v>1.1243533000000001</c:v>
                </c:pt>
                <c:pt idx="1951">
                  <c:v>1.1075138999999998</c:v>
                </c:pt>
                <c:pt idx="1952">
                  <c:v>1.0884346999999988</c:v>
                </c:pt>
                <c:pt idx="1953">
                  <c:v>1.1325448999999999</c:v>
                </c:pt>
                <c:pt idx="1954">
                  <c:v>1.309835799999999</c:v>
                </c:pt>
                <c:pt idx="1955">
                  <c:v>1.251686799999999</c:v>
                </c:pt>
                <c:pt idx="1956">
                  <c:v>1.1862018000000001</c:v>
                </c:pt>
                <c:pt idx="1957">
                  <c:v>1.195886</c:v>
                </c:pt>
                <c:pt idx="1958">
                  <c:v>1.1917582</c:v>
                </c:pt>
                <c:pt idx="1959">
                  <c:v>1.1326143</c:v>
                </c:pt>
                <c:pt idx="1960">
                  <c:v>1.1288751000000001</c:v>
                </c:pt>
                <c:pt idx="1961">
                  <c:v>1.1696563</c:v>
                </c:pt>
                <c:pt idx="1962">
                  <c:v>1.126834299999999</c:v>
                </c:pt>
                <c:pt idx="1963">
                  <c:v>1.1214116999999988</c:v>
                </c:pt>
                <c:pt idx="1964">
                  <c:v>0.76042460000000056</c:v>
                </c:pt>
                <c:pt idx="1965">
                  <c:v>0.71389390000000053</c:v>
                </c:pt>
                <c:pt idx="1966">
                  <c:v>0.69789959999999995</c:v>
                </c:pt>
                <c:pt idx="1967">
                  <c:v>0.70781369999999999</c:v>
                </c:pt>
                <c:pt idx="1968">
                  <c:v>0.7899368999999995</c:v>
                </c:pt>
                <c:pt idx="1969">
                  <c:v>0.78883700000000001</c:v>
                </c:pt>
                <c:pt idx="1970">
                  <c:v>0.79312480000000063</c:v>
                </c:pt>
                <c:pt idx="1971">
                  <c:v>0.84210970000000052</c:v>
                </c:pt>
                <c:pt idx="1972">
                  <c:v>0.86384660000000069</c:v>
                </c:pt>
                <c:pt idx="1973">
                  <c:v>1.1282464999999999</c:v>
                </c:pt>
                <c:pt idx="1974">
                  <c:v>1.164728</c:v>
                </c:pt>
                <c:pt idx="1975">
                  <c:v>1.0747013999999988</c:v>
                </c:pt>
                <c:pt idx="1976">
                  <c:v>1.0480468000000001</c:v>
                </c:pt>
                <c:pt idx="1977">
                  <c:v>1.0548805000000001</c:v>
                </c:pt>
                <c:pt idx="1978">
                  <c:v>0.98376789999999958</c:v>
                </c:pt>
                <c:pt idx="1979">
                  <c:v>1.0227554000000001</c:v>
                </c:pt>
                <c:pt idx="1980">
                  <c:v>1.0287741999999989</c:v>
                </c:pt>
                <c:pt idx="1981">
                  <c:v>1.041833099999999</c:v>
                </c:pt>
                <c:pt idx="1982">
                  <c:v>1.0559828999999998</c:v>
                </c:pt>
                <c:pt idx="1983">
                  <c:v>0.77245490000000061</c:v>
                </c:pt>
                <c:pt idx="1984">
                  <c:v>0.83368249999999999</c:v>
                </c:pt>
                <c:pt idx="1985">
                  <c:v>0.82315459999999996</c:v>
                </c:pt>
                <c:pt idx="1986">
                  <c:v>0.84096090000000001</c:v>
                </c:pt>
                <c:pt idx="1987">
                  <c:v>1.0207888000000001</c:v>
                </c:pt>
                <c:pt idx="1988">
                  <c:v>0.9110085999999995</c:v>
                </c:pt>
                <c:pt idx="1989">
                  <c:v>1.1444637</c:v>
                </c:pt>
                <c:pt idx="1990">
                  <c:v>1.0608854999999999</c:v>
                </c:pt>
                <c:pt idx="1991">
                  <c:v>1.1732783</c:v>
                </c:pt>
                <c:pt idx="1992">
                  <c:v>1.2972845</c:v>
                </c:pt>
                <c:pt idx="1993">
                  <c:v>1.1800252</c:v>
                </c:pt>
                <c:pt idx="1994">
                  <c:v>1.2588366999999987</c:v>
                </c:pt>
                <c:pt idx="1995">
                  <c:v>1.289089299999999</c:v>
                </c:pt>
                <c:pt idx="1996">
                  <c:v>1.292926499999999</c:v>
                </c:pt>
                <c:pt idx="1997">
                  <c:v>1.2783438</c:v>
                </c:pt>
                <c:pt idx="1998">
                  <c:v>1.469684699999998</c:v>
                </c:pt>
                <c:pt idx="1999">
                  <c:v>1.4857397999999977</c:v>
                </c:pt>
                <c:pt idx="2000">
                  <c:v>1.5903672</c:v>
                </c:pt>
                <c:pt idx="2001">
                  <c:v>1.6692971999999999</c:v>
                </c:pt>
                <c:pt idx="2002">
                  <c:v>1.7062373</c:v>
                </c:pt>
                <c:pt idx="2003">
                  <c:v>1.7098437999999987</c:v>
                </c:pt>
                <c:pt idx="2004">
                  <c:v>1.7133474</c:v>
                </c:pt>
                <c:pt idx="2005">
                  <c:v>1.7133474</c:v>
                </c:pt>
                <c:pt idx="2006">
                  <c:v>1.7133474</c:v>
                </c:pt>
                <c:pt idx="2007">
                  <c:v>1.6761596999999999</c:v>
                </c:pt>
                <c:pt idx="2008">
                  <c:v>1.5650449</c:v>
                </c:pt>
                <c:pt idx="2009">
                  <c:v>1.2412173999999998</c:v>
                </c:pt>
                <c:pt idx="2010">
                  <c:v>1.1845300000000001</c:v>
                </c:pt>
                <c:pt idx="2011">
                  <c:v>1.155738299999999</c:v>
                </c:pt>
                <c:pt idx="2012">
                  <c:v>1.1538820000000001</c:v>
                </c:pt>
                <c:pt idx="2013">
                  <c:v>1.1688715000000001</c:v>
                </c:pt>
                <c:pt idx="2014">
                  <c:v>0.88603659999999917</c:v>
                </c:pt>
                <c:pt idx="2015">
                  <c:v>0.91715679999999944</c:v>
                </c:pt>
                <c:pt idx="2016">
                  <c:v>0.90719810000000001</c:v>
                </c:pt>
                <c:pt idx="2017">
                  <c:v>1.1347763</c:v>
                </c:pt>
                <c:pt idx="2018">
                  <c:v>1.1983309000000011</c:v>
                </c:pt>
                <c:pt idx="2019">
                  <c:v>0.91224369999999999</c:v>
                </c:pt>
                <c:pt idx="2020">
                  <c:v>0.87593870000000051</c:v>
                </c:pt>
                <c:pt idx="2021">
                  <c:v>1.020596399999999</c:v>
                </c:pt>
                <c:pt idx="2022">
                  <c:v>0.83564940000000099</c:v>
                </c:pt>
                <c:pt idx="2023">
                  <c:v>0.83278970000000052</c:v>
                </c:pt>
                <c:pt idx="2024">
                  <c:v>0.45507150000000002</c:v>
                </c:pt>
                <c:pt idx="2025">
                  <c:v>0.43304450000000028</c:v>
                </c:pt>
                <c:pt idx="2026">
                  <c:v>0.41457780000000027</c:v>
                </c:pt>
                <c:pt idx="2027">
                  <c:v>0.40623179999999998</c:v>
                </c:pt>
                <c:pt idx="2028">
                  <c:v>0.38594200000000034</c:v>
                </c:pt>
                <c:pt idx="2029">
                  <c:v>0.4220628000000004</c:v>
                </c:pt>
                <c:pt idx="2030">
                  <c:v>0.42092520000000028</c:v>
                </c:pt>
                <c:pt idx="2031">
                  <c:v>0.42907260000000041</c:v>
                </c:pt>
                <c:pt idx="2032">
                  <c:v>0.4402199</c:v>
                </c:pt>
                <c:pt idx="2033">
                  <c:v>0.45322200000000001</c:v>
                </c:pt>
                <c:pt idx="2034">
                  <c:v>0.59452739999999926</c:v>
                </c:pt>
                <c:pt idx="2035">
                  <c:v>0.6824446999999999</c:v>
                </c:pt>
                <c:pt idx="2036">
                  <c:v>0.6892543000000001</c:v>
                </c:pt>
                <c:pt idx="2037">
                  <c:v>0.70638480000000003</c:v>
                </c:pt>
                <c:pt idx="2038">
                  <c:v>0.70638480000000003</c:v>
                </c:pt>
                <c:pt idx="2039">
                  <c:v>0.63054440000000056</c:v>
                </c:pt>
                <c:pt idx="2040">
                  <c:v>0.65076750000000005</c:v>
                </c:pt>
                <c:pt idx="2041">
                  <c:v>0.60805690000000001</c:v>
                </c:pt>
                <c:pt idx="2042">
                  <c:v>0.79063859999999997</c:v>
                </c:pt>
                <c:pt idx="2043">
                  <c:v>0.56120480000000061</c:v>
                </c:pt>
                <c:pt idx="2044">
                  <c:v>0.58190029999999959</c:v>
                </c:pt>
                <c:pt idx="2045">
                  <c:v>0.58228729999999929</c:v>
                </c:pt>
                <c:pt idx="2046">
                  <c:v>0.57387449999999995</c:v>
                </c:pt>
                <c:pt idx="2047">
                  <c:v>0.57387449999999995</c:v>
                </c:pt>
                <c:pt idx="2048">
                  <c:v>0.58088960000000001</c:v>
                </c:pt>
                <c:pt idx="2049">
                  <c:v>0.54986880000000005</c:v>
                </c:pt>
                <c:pt idx="2050">
                  <c:v>0.53965960000000068</c:v>
                </c:pt>
                <c:pt idx="2051">
                  <c:v>0.55715950000000003</c:v>
                </c:pt>
                <c:pt idx="2052">
                  <c:v>0.54312950000000004</c:v>
                </c:pt>
                <c:pt idx="2053">
                  <c:v>0.80988490000000002</c:v>
                </c:pt>
                <c:pt idx="2054">
                  <c:v>0.69634230000000008</c:v>
                </c:pt>
                <c:pt idx="2055">
                  <c:v>0.69692559999999992</c:v>
                </c:pt>
                <c:pt idx="2056">
                  <c:v>0.67786320000000055</c:v>
                </c:pt>
                <c:pt idx="2057">
                  <c:v>0.69650449999999997</c:v>
                </c:pt>
                <c:pt idx="2058">
                  <c:v>0.81109619999999949</c:v>
                </c:pt>
                <c:pt idx="2059">
                  <c:v>0.81168419999999997</c:v>
                </c:pt>
                <c:pt idx="2060">
                  <c:v>0.80906449999999996</c:v>
                </c:pt>
                <c:pt idx="2061">
                  <c:v>0.9990770999999995</c:v>
                </c:pt>
                <c:pt idx="2062">
                  <c:v>0.95023380000000002</c:v>
                </c:pt>
                <c:pt idx="2063">
                  <c:v>0.86789280000000069</c:v>
                </c:pt>
                <c:pt idx="2064">
                  <c:v>0.84285110000000052</c:v>
                </c:pt>
                <c:pt idx="2065">
                  <c:v>0.67643690000000001</c:v>
                </c:pt>
                <c:pt idx="2066">
                  <c:v>0.67467980000000127</c:v>
                </c:pt>
                <c:pt idx="2067">
                  <c:v>0.67636950000000051</c:v>
                </c:pt>
                <c:pt idx="2068">
                  <c:v>0.37517830000000041</c:v>
                </c:pt>
                <c:pt idx="2069">
                  <c:v>0.36717560000000032</c:v>
                </c:pt>
                <c:pt idx="2070">
                  <c:v>0.29593830000000032</c:v>
                </c:pt>
              </c:numCache>
            </c:numRef>
          </c:val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Задолженность по кредитам под нерыночные активы и поручительства</c:v>
                </c:pt>
              </c:strCache>
            </c:strRef>
          </c:tx>
          <c:spPr>
            <a:solidFill>
              <a:srgbClr val="FFFF00"/>
            </a:solidFill>
          </c:spPr>
          <c:cat>
            <c:numRef>
              <c:f>Лист2!$A$2:$A$2072</c:f>
              <c:numCache>
                <c:formatCode>dd/mm/yyyy</c:formatCode>
                <c:ptCount val="2071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  <c:pt idx="1935">
                  <c:v>42272</c:v>
                </c:pt>
                <c:pt idx="1936">
                  <c:v>42275</c:v>
                </c:pt>
                <c:pt idx="1937">
                  <c:v>42276</c:v>
                </c:pt>
                <c:pt idx="1938">
                  <c:v>42277</c:v>
                </c:pt>
                <c:pt idx="1939">
                  <c:v>42278</c:v>
                </c:pt>
                <c:pt idx="1940">
                  <c:v>42279</c:v>
                </c:pt>
                <c:pt idx="1941">
                  <c:v>42282</c:v>
                </c:pt>
                <c:pt idx="1942">
                  <c:v>42283</c:v>
                </c:pt>
                <c:pt idx="1943">
                  <c:v>42284</c:v>
                </c:pt>
                <c:pt idx="1944">
                  <c:v>42285</c:v>
                </c:pt>
                <c:pt idx="1945">
                  <c:v>42286</c:v>
                </c:pt>
                <c:pt idx="1946">
                  <c:v>42289</c:v>
                </c:pt>
                <c:pt idx="1947">
                  <c:v>42290</c:v>
                </c:pt>
                <c:pt idx="1948">
                  <c:v>42291</c:v>
                </c:pt>
                <c:pt idx="1949">
                  <c:v>42292</c:v>
                </c:pt>
                <c:pt idx="1950">
                  <c:v>42293</c:v>
                </c:pt>
                <c:pt idx="1951">
                  <c:v>42296</c:v>
                </c:pt>
                <c:pt idx="1952">
                  <c:v>42297</c:v>
                </c:pt>
                <c:pt idx="1953">
                  <c:v>42298</c:v>
                </c:pt>
                <c:pt idx="1954">
                  <c:v>42299</c:v>
                </c:pt>
                <c:pt idx="1955">
                  <c:v>42300</c:v>
                </c:pt>
                <c:pt idx="1956">
                  <c:v>42303</c:v>
                </c:pt>
                <c:pt idx="1957">
                  <c:v>42304</c:v>
                </c:pt>
                <c:pt idx="1958">
                  <c:v>42305</c:v>
                </c:pt>
                <c:pt idx="1959">
                  <c:v>42306</c:v>
                </c:pt>
                <c:pt idx="1960">
                  <c:v>42307</c:v>
                </c:pt>
                <c:pt idx="1961">
                  <c:v>42310</c:v>
                </c:pt>
                <c:pt idx="1962">
                  <c:v>42311</c:v>
                </c:pt>
                <c:pt idx="1963">
                  <c:v>42313</c:v>
                </c:pt>
                <c:pt idx="1964">
                  <c:v>42314</c:v>
                </c:pt>
                <c:pt idx="1965">
                  <c:v>42317</c:v>
                </c:pt>
                <c:pt idx="1966">
                  <c:v>42318</c:v>
                </c:pt>
                <c:pt idx="1967">
                  <c:v>42319</c:v>
                </c:pt>
                <c:pt idx="1968">
                  <c:v>42320</c:v>
                </c:pt>
                <c:pt idx="1969">
                  <c:v>42321</c:v>
                </c:pt>
                <c:pt idx="1970">
                  <c:v>42324</c:v>
                </c:pt>
                <c:pt idx="1971">
                  <c:v>42325</c:v>
                </c:pt>
                <c:pt idx="1972">
                  <c:v>42326</c:v>
                </c:pt>
                <c:pt idx="1973">
                  <c:v>42327</c:v>
                </c:pt>
                <c:pt idx="1974">
                  <c:v>42328</c:v>
                </c:pt>
                <c:pt idx="1975">
                  <c:v>42331</c:v>
                </c:pt>
                <c:pt idx="1976">
                  <c:v>42332</c:v>
                </c:pt>
                <c:pt idx="1977">
                  <c:v>42333</c:v>
                </c:pt>
                <c:pt idx="1978">
                  <c:v>42334</c:v>
                </c:pt>
                <c:pt idx="1979">
                  <c:v>42335</c:v>
                </c:pt>
                <c:pt idx="1980">
                  <c:v>42338</c:v>
                </c:pt>
                <c:pt idx="1981">
                  <c:v>42339</c:v>
                </c:pt>
                <c:pt idx="1982">
                  <c:v>42340</c:v>
                </c:pt>
                <c:pt idx="1983">
                  <c:v>42341</c:v>
                </c:pt>
                <c:pt idx="1984">
                  <c:v>42342</c:v>
                </c:pt>
                <c:pt idx="1985">
                  <c:v>42345</c:v>
                </c:pt>
                <c:pt idx="1986">
                  <c:v>42346</c:v>
                </c:pt>
                <c:pt idx="1987">
                  <c:v>42347</c:v>
                </c:pt>
                <c:pt idx="1988">
                  <c:v>42348</c:v>
                </c:pt>
                <c:pt idx="1989">
                  <c:v>42349</c:v>
                </c:pt>
                <c:pt idx="1990">
                  <c:v>42352</c:v>
                </c:pt>
                <c:pt idx="1991">
                  <c:v>42353</c:v>
                </c:pt>
                <c:pt idx="1992">
                  <c:v>42354</c:v>
                </c:pt>
                <c:pt idx="1993">
                  <c:v>42355</c:v>
                </c:pt>
                <c:pt idx="1994">
                  <c:v>42356</c:v>
                </c:pt>
                <c:pt idx="1995">
                  <c:v>42359</c:v>
                </c:pt>
                <c:pt idx="1996">
                  <c:v>42360</c:v>
                </c:pt>
                <c:pt idx="1997">
                  <c:v>42361</c:v>
                </c:pt>
                <c:pt idx="1998">
                  <c:v>42362</c:v>
                </c:pt>
                <c:pt idx="1999">
                  <c:v>42363</c:v>
                </c:pt>
                <c:pt idx="2000">
                  <c:v>42366</c:v>
                </c:pt>
                <c:pt idx="2001">
                  <c:v>42367</c:v>
                </c:pt>
                <c:pt idx="2002">
                  <c:v>42368</c:v>
                </c:pt>
                <c:pt idx="2003">
                  <c:v>42369</c:v>
                </c:pt>
                <c:pt idx="2004">
                  <c:v>42374</c:v>
                </c:pt>
                <c:pt idx="2005">
                  <c:v>42375</c:v>
                </c:pt>
                <c:pt idx="2006">
                  <c:v>42380</c:v>
                </c:pt>
                <c:pt idx="2007">
                  <c:v>42381</c:v>
                </c:pt>
                <c:pt idx="2008">
                  <c:v>42382</c:v>
                </c:pt>
                <c:pt idx="2009">
                  <c:v>42383</c:v>
                </c:pt>
                <c:pt idx="2010">
                  <c:v>42384</c:v>
                </c:pt>
                <c:pt idx="2011">
                  <c:v>42387</c:v>
                </c:pt>
                <c:pt idx="2012">
                  <c:v>42388</c:v>
                </c:pt>
                <c:pt idx="2013">
                  <c:v>42389</c:v>
                </c:pt>
                <c:pt idx="2014">
                  <c:v>42390</c:v>
                </c:pt>
                <c:pt idx="2015">
                  <c:v>42391</c:v>
                </c:pt>
                <c:pt idx="2016">
                  <c:v>42394</c:v>
                </c:pt>
                <c:pt idx="2017">
                  <c:v>42395</c:v>
                </c:pt>
                <c:pt idx="2018">
                  <c:v>42396</c:v>
                </c:pt>
                <c:pt idx="2019">
                  <c:v>42397</c:v>
                </c:pt>
                <c:pt idx="2020">
                  <c:v>42398</c:v>
                </c:pt>
                <c:pt idx="2021">
                  <c:v>42401</c:v>
                </c:pt>
                <c:pt idx="2022">
                  <c:v>42402</c:v>
                </c:pt>
                <c:pt idx="2023">
                  <c:v>42403</c:v>
                </c:pt>
                <c:pt idx="2024">
                  <c:v>42404</c:v>
                </c:pt>
                <c:pt idx="2025">
                  <c:v>42405</c:v>
                </c:pt>
                <c:pt idx="2026">
                  <c:v>42408</c:v>
                </c:pt>
                <c:pt idx="2027">
                  <c:v>42409</c:v>
                </c:pt>
                <c:pt idx="2028">
                  <c:v>42410</c:v>
                </c:pt>
                <c:pt idx="2029">
                  <c:v>42411</c:v>
                </c:pt>
                <c:pt idx="2030">
                  <c:v>42412</c:v>
                </c:pt>
                <c:pt idx="2031">
                  <c:v>42415</c:v>
                </c:pt>
                <c:pt idx="2032">
                  <c:v>42416</c:v>
                </c:pt>
                <c:pt idx="2033">
                  <c:v>42417</c:v>
                </c:pt>
                <c:pt idx="2034">
                  <c:v>42418</c:v>
                </c:pt>
                <c:pt idx="2035">
                  <c:v>42419</c:v>
                </c:pt>
                <c:pt idx="2036">
                  <c:v>42420</c:v>
                </c:pt>
                <c:pt idx="2037">
                  <c:v>42422</c:v>
                </c:pt>
                <c:pt idx="2038">
                  <c:v>42424</c:v>
                </c:pt>
                <c:pt idx="2039">
                  <c:v>42425</c:v>
                </c:pt>
                <c:pt idx="2040">
                  <c:v>42426</c:v>
                </c:pt>
                <c:pt idx="2041">
                  <c:v>42429</c:v>
                </c:pt>
                <c:pt idx="2042">
                  <c:v>42430</c:v>
                </c:pt>
                <c:pt idx="2043">
                  <c:v>42431</c:v>
                </c:pt>
                <c:pt idx="2044">
                  <c:v>42432</c:v>
                </c:pt>
                <c:pt idx="2045">
                  <c:v>42433</c:v>
                </c:pt>
                <c:pt idx="2046">
                  <c:v>42436</c:v>
                </c:pt>
                <c:pt idx="2047">
                  <c:v>42438</c:v>
                </c:pt>
                <c:pt idx="2048">
                  <c:v>42439</c:v>
                </c:pt>
                <c:pt idx="2049">
                  <c:v>42440</c:v>
                </c:pt>
                <c:pt idx="2050">
                  <c:v>42443</c:v>
                </c:pt>
                <c:pt idx="2051">
                  <c:v>42444</c:v>
                </c:pt>
                <c:pt idx="2052">
                  <c:v>42445</c:v>
                </c:pt>
                <c:pt idx="2053">
                  <c:v>42446</c:v>
                </c:pt>
                <c:pt idx="2054">
                  <c:v>42447</c:v>
                </c:pt>
                <c:pt idx="2055">
                  <c:v>42450</c:v>
                </c:pt>
                <c:pt idx="2056">
                  <c:v>42451</c:v>
                </c:pt>
                <c:pt idx="2057">
                  <c:v>42452</c:v>
                </c:pt>
                <c:pt idx="2058">
                  <c:v>42453</c:v>
                </c:pt>
                <c:pt idx="2059">
                  <c:v>42454</c:v>
                </c:pt>
                <c:pt idx="2060">
                  <c:v>42457</c:v>
                </c:pt>
                <c:pt idx="2061">
                  <c:v>42458</c:v>
                </c:pt>
                <c:pt idx="2062">
                  <c:v>42459</c:v>
                </c:pt>
                <c:pt idx="2063">
                  <c:v>42460</c:v>
                </c:pt>
                <c:pt idx="2064">
                  <c:v>42461</c:v>
                </c:pt>
                <c:pt idx="2065">
                  <c:v>42464</c:v>
                </c:pt>
                <c:pt idx="2066">
                  <c:v>42465</c:v>
                </c:pt>
                <c:pt idx="2067">
                  <c:v>42466</c:v>
                </c:pt>
                <c:pt idx="2068">
                  <c:v>42467</c:v>
                </c:pt>
                <c:pt idx="2069">
                  <c:v>42468</c:v>
                </c:pt>
                <c:pt idx="2070">
                  <c:v>42471</c:v>
                </c:pt>
              </c:numCache>
            </c:numRef>
          </c:cat>
          <c:val>
            <c:numRef>
              <c:f>Лист2!$C$2:$C$2072</c:f>
              <c:numCache>
                <c:formatCode>#,##0.00</c:formatCode>
                <c:ptCount val="2071"/>
                <c:pt idx="0">
                  <c:v>3.2534500000000001E-2</c:v>
                </c:pt>
                <c:pt idx="1">
                  <c:v>3.95345E-2</c:v>
                </c:pt>
                <c:pt idx="2">
                  <c:v>3.95345E-2</c:v>
                </c:pt>
                <c:pt idx="3">
                  <c:v>3.95345E-2</c:v>
                </c:pt>
                <c:pt idx="4">
                  <c:v>3.95345E-2</c:v>
                </c:pt>
                <c:pt idx="5">
                  <c:v>3.95345E-2</c:v>
                </c:pt>
                <c:pt idx="6">
                  <c:v>4.1834500000000004E-2</c:v>
                </c:pt>
                <c:pt idx="7">
                  <c:v>4.1834500000000004E-2</c:v>
                </c:pt>
                <c:pt idx="8">
                  <c:v>4.1834500000000004E-2</c:v>
                </c:pt>
                <c:pt idx="9">
                  <c:v>4.1834500000000004E-2</c:v>
                </c:pt>
                <c:pt idx="10">
                  <c:v>4.1834500000000004E-2</c:v>
                </c:pt>
                <c:pt idx="11">
                  <c:v>4.2834500000000032E-2</c:v>
                </c:pt>
                <c:pt idx="12">
                  <c:v>4.2834500000000032E-2</c:v>
                </c:pt>
                <c:pt idx="13">
                  <c:v>4.2834500000000032E-2</c:v>
                </c:pt>
                <c:pt idx="14">
                  <c:v>4.2834500000000032E-2</c:v>
                </c:pt>
                <c:pt idx="15">
                  <c:v>4.2834500000000032E-2</c:v>
                </c:pt>
                <c:pt idx="16">
                  <c:v>4.2834500000000032E-2</c:v>
                </c:pt>
                <c:pt idx="17">
                  <c:v>4.2834500000000032E-2</c:v>
                </c:pt>
                <c:pt idx="18">
                  <c:v>4.2834500000000032E-2</c:v>
                </c:pt>
                <c:pt idx="19">
                  <c:v>4.2834500000000032E-2</c:v>
                </c:pt>
                <c:pt idx="20">
                  <c:v>4.2834500000000032E-2</c:v>
                </c:pt>
                <c:pt idx="21">
                  <c:v>4.2834500000000032E-2</c:v>
                </c:pt>
                <c:pt idx="22">
                  <c:v>4.2834500000000032E-2</c:v>
                </c:pt>
                <c:pt idx="23">
                  <c:v>4.2834500000000032E-2</c:v>
                </c:pt>
                <c:pt idx="24">
                  <c:v>4.2834500000000032E-2</c:v>
                </c:pt>
                <c:pt idx="25">
                  <c:v>4.2834500000000032E-2</c:v>
                </c:pt>
                <c:pt idx="26">
                  <c:v>4.2834500000000032E-2</c:v>
                </c:pt>
                <c:pt idx="27">
                  <c:v>4.2834500000000032E-2</c:v>
                </c:pt>
                <c:pt idx="28">
                  <c:v>4.2834500000000032E-2</c:v>
                </c:pt>
                <c:pt idx="29">
                  <c:v>4.2834500000000032E-2</c:v>
                </c:pt>
                <c:pt idx="30">
                  <c:v>4.2834500000000032E-2</c:v>
                </c:pt>
                <c:pt idx="31">
                  <c:v>4.2834500000000032E-2</c:v>
                </c:pt>
                <c:pt idx="32">
                  <c:v>3.4134499999999998E-2</c:v>
                </c:pt>
                <c:pt idx="33">
                  <c:v>3.4134499999999998E-2</c:v>
                </c:pt>
                <c:pt idx="34">
                  <c:v>3.4134499999999998E-2</c:v>
                </c:pt>
                <c:pt idx="35">
                  <c:v>3.4134499999999998E-2</c:v>
                </c:pt>
                <c:pt idx="36">
                  <c:v>3.4134499999999998E-2</c:v>
                </c:pt>
                <c:pt idx="37">
                  <c:v>3.4134499999999998E-2</c:v>
                </c:pt>
                <c:pt idx="38">
                  <c:v>3.4134499999999998E-2</c:v>
                </c:pt>
                <c:pt idx="39">
                  <c:v>3.4134499999999998E-2</c:v>
                </c:pt>
                <c:pt idx="40">
                  <c:v>3.4134499999999998E-2</c:v>
                </c:pt>
                <c:pt idx="41">
                  <c:v>3.4134499999999998E-2</c:v>
                </c:pt>
                <c:pt idx="42">
                  <c:v>3.4134499999999998E-2</c:v>
                </c:pt>
                <c:pt idx="43">
                  <c:v>3.4134499999999998E-2</c:v>
                </c:pt>
                <c:pt idx="44">
                  <c:v>3.4134499999999998E-2</c:v>
                </c:pt>
                <c:pt idx="45">
                  <c:v>3.4134499999999998E-2</c:v>
                </c:pt>
                <c:pt idx="46">
                  <c:v>3.4134499999999998E-2</c:v>
                </c:pt>
                <c:pt idx="47">
                  <c:v>3.4134499999999998E-2</c:v>
                </c:pt>
                <c:pt idx="48">
                  <c:v>3.4134499999999998E-2</c:v>
                </c:pt>
                <c:pt idx="49">
                  <c:v>3.4134499999999998E-2</c:v>
                </c:pt>
                <c:pt idx="50">
                  <c:v>3.61345E-2</c:v>
                </c:pt>
                <c:pt idx="51">
                  <c:v>3.61345E-2</c:v>
                </c:pt>
                <c:pt idx="52">
                  <c:v>3.61345E-2</c:v>
                </c:pt>
                <c:pt idx="53">
                  <c:v>3.61345E-2</c:v>
                </c:pt>
                <c:pt idx="54">
                  <c:v>3.61345E-2</c:v>
                </c:pt>
                <c:pt idx="55">
                  <c:v>3.61345E-2</c:v>
                </c:pt>
                <c:pt idx="56">
                  <c:v>3.6334499999999999E-2</c:v>
                </c:pt>
                <c:pt idx="57">
                  <c:v>3.6334499999999999E-2</c:v>
                </c:pt>
                <c:pt idx="58">
                  <c:v>3.6334499999999999E-2</c:v>
                </c:pt>
                <c:pt idx="59">
                  <c:v>3.6334499999999999E-2</c:v>
                </c:pt>
                <c:pt idx="60">
                  <c:v>3.6334499999999999E-2</c:v>
                </c:pt>
                <c:pt idx="61">
                  <c:v>2.9614499999999988E-2</c:v>
                </c:pt>
                <c:pt idx="62">
                  <c:v>2.9614499999999988E-2</c:v>
                </c:pt>
                <c:pt idx="63">
                  <c:v>2.9614499999999988E-2</c:v>
                </c:pt>
                <c:pt idx="64">
                  <c:v>2.9614499999999988E-2</c:v>
                </c:pt>
                <c:pt idx="65">
                  <c:v>2.9614499999999988E-2</c:v>
                </c:pt>
                <c:pt idx="66">
                  <c:v>2.9614499999999988E-2</c:v>
                </c:pt>
                <c:pt idx="67">
                  <c:v>2.9614499999999988E-2</c:v>
                </c:pt>
                <c:pt idx="68">
                  <c:v>2.9614499999999988E-2</c:v>
                </c:pt>
                <c:pt idx="69">
                  <c:v>3.0089500000000012E-2</c:v>
                </c:pt>
                <c:pt idx="70">
                  <c:v>3.0089500000000012E-2</c:v>
                </c:pt>
                <c:pt idx="71">
                  <c:v>3.0089500000000012E-2</c:v>
                </c:pt>
                <c:pt idx="72">
                  <c:v>3.0089500000000012E-2</c:v>
                </c:pt>
                <c:pt idx="73">
                  <c:v>3.0089500000000012E-2</c:v>
                </c:pt>
                <c:pt idx="74">
                  <c:v>2.8189499999999978E-2</c:v>
                </c:pt>
                <c:pt idx="75">
                  <c:v>3.6489500000000036E-2</c:v>
                </c:pt>
                <c:pt idx="76">
                  <c:v>3.6489500000000036E-2</c:v>
                </c:pt>
                <c:pt idx="77">
                  <c:v>3.5475000000000041E-2</c:v>
                </c:pt>
                <c:pt idx="78">
                  <c:v>3.5475000000000041E-2</c:v>
                </c:pt>
                <c:pt idx="79">
                  <c:v>3.5475000000000041E-2</c:v>
                </c:pt>
                <c:pt idx="80">
                  <c:v>3.3474999999999998E-2</c:v>
                </c:pt>
                <c:pt idx="81">
                  <c:v>3.3474999999999998E-2</c:v>
                </c:pt>
                <c:pt idx="82">
                  <c:v>3.3474999999999998E-2</c:v>
                </c:pt>
                <c:pt idx="83">
                  <c:v>3.3950000000000001E-2</c:v>
                </c:pt>
                <c:pt idx="84">
                  <c:v>3.3950000000000001E-2</c:v>
                </c:pt>
                <c:pt idx="85">
                  <c:v>3.3950000000000001E-2</c:v>
                </c:pt>
                <c:pt idx="86">
                  <c:v>3.3950000000000001E-2</c:v>
                </c:pt>
                <c:pt idx="87">
                  <c:v>3.3950000000000001E-2</c:v>
                </c:pt>
                <c:pt idx="88">
                  <c:v>3.3950000000000001E-2</c:v>
                </c:pt>
                <c:pt idx="89">
                  <c:v>3.3950000000000001E-2</c:v>
                </c:pt>
                <c:pt idx="90">
                  <c:v>3.0450000000000001E-2</c:v>
                </c:pt>
                <c:pt idx="91">
                  <c:v>3.0450000000000001E-2</c:v>
                </c:pt>
                <c:pt idx="92">
                  <c:v>3.4450000000000001E-2</c:v>
                </c:pt>
                <c:pt idx="93">
                  <c:v>3.4450000000000001E-2</c:v>
                </c:pt>
                <c:pt idx="94">
                  <c:v>3.5450000000000002E-2</c:v>
                </c:pt>
                <c:pt idx="95">
                  <c:v>3.5450000000000002E-2</c:v>
                </c:pt>
                <c:pt idx="96">
                  <c:v>3.5450000000000002E-2</c:v>
                </c:pt>
                <c:pt idx="97">
                  <c:v>3.3450000000000001E-2</c:v>
                </c:pt>
                <c:pt idx="98">
                  <c:v>3.9450000000000006E-2</c:v>
                </c:pt>
                <c:pt idx="99">
                  <c:v>4.095E-2</c:v>
                </c:pt>
                <c:pt idx="100">
                  <c:v>4.095E-2</c:v>
                </c:pt>
                <c:pt idx="101">
                  <c:v>3.425000000000001E-2</c:v>
                </c:pt>
                <c:pt idx="102">
                  <c:v>3.6194999999999998E-2</c:v>
                </c:pt>
                <c:pt idx="103">
                  <c:v>3.6194999999999998E-2</c:v>
                </c:pt>
                <c:pt idx="104">
                  <c:v>3.8195E-2</c:v>
                </c:pt>
                <c:pt idx="105">
                  <c:v>3.8195E-2</c:v>
                </c:pt>
                <c:pt idx="106">
                  <c:v>4.1278999999999975E-2</c:v>
                </c:pt>
                <c:pt idx="107">
                  <c:v>4.1278999999999975E-2</c:v>
                </c:pt>
                <c:pt idx="108">
                  <c:v>4.1278999999999975E-2</c:v>
                </c:pt>
                <c:pt idx="109">
                  <c:v>4.1278999999999975E-2</c:v>
                </c:pt>
                <c:pt idx="110">
                  <c:v>4.1278999999999975E-2</c:v>
                </c:pt>
                <c:pt idx="111">
                  <c:v>3.9279000000000036E-2</c:v>
                </c:pt>
                <c:pt idx="112">
                  <c:v>3.8979000000000014E-2</c:v>
                </c:pt>
                <c:pt idx="113">
                  <c:v>4.0828999999999997E-2</c:v>
                </c:pt>
                <c:pt idx="114">
                  <c:v>4.0828999999999997E-2</c:v>
                </c:pt>
                <c:pt idx="115">
                  <c:v>4.0828999999999997E-2</c:v>
                </c:pt>
                <c:pt idx="116">
                  <c:v>4.2309000000000013E-2</c:v>
                </c:pt>
                <c:pt idx="117">
                  <c:v>4.2309000000000013E-2</c:v>
                </c:pt>
                <c:pt idx="118">
                  <c:v>4.2309000000000013E-2</c:v>
                </c:pt>
                <c:pt idx="119">
                  <c:v>4.2309000000000013E-2</c:v>
                </c:pt>
                <c:pt idx="120">
                  <c:v>4.2309000000000013E-2</c:v>
                </c:pt>
                <c:pt idx="121">
                  <c:v>4.3739000000000014E-2</c:v>
                </c:pt>
                <c:pt idx="122">
                  <c:v>4.9739000000000033E-2</c:v>
                </c:pt>
                <c:pt idx="123">
                  <c:v>4.9739000000000033E-2</c:v>
                </c:pt>
                <c:pt idx="124">
                  <c:v>4.2739000000000013E-2</c:v>
                </c:pt>
                <c:pt idx="125">
                  <c:v>4.2739000000000013E-2</c:v>
                </c:pt>
                <c:pt idx="126">
                  <c:v>4.2739000000000013E-2</c:v>
                </c:pt>
                <c:pt idx="127">
                  <c:v>4.2739000000000013E-2</c:v>
                </c:pt>
                <c:pt idx="128">
                  <c:v>4.2739000000000013E-2</c:v>
                </c:pt>
                <c:pt idx="129">
                  <c:v>4.2739000000000013E-2</c:v>
                </c:pt>
                <c:pt idx="130">
                  <c:v>4.2739000000000013E-2</c:v>
                </c:pt>
                <c:pt idx="131">
                  <c:v>4.2739000000000013E-2</c:v>
                </c:pt>
                <c:pt idx="132">
                  <c:v>4.2739000000000013E-2</c:v>
                </c:pt>
                <c:pt idx="133">
                  <c:v>4.2739000000000013E-2</c:v>
                </c:pt>
                <c:pt idx="134">
                  <c:v>3.9738999999999997E-2</c:v>
                </c:pt>
                <c:pt idx="135">
                  <c:v>3.9793800000000011E-2</c:v>
                </c:pt>
                <c:pt idx="136">
                  <c:v>3.9793800000000011E-2</c:v>
                </c:pt>
                <c:pt idx="137">
                  <c:v>3.9793800000000011E-2</c:v>
                </c:pt>
                <c:pt idx="138">
                  <c:v>3.9793800000000011E-2</c:v>
                </c:pt>
                <c:pt idx="139">
                  <c:v>3.9793800000000011E-2</c:v>
                </c:pt>
                <c:pt idx="140">
                  <c:v>3.9793800000000011E-2</c:v>
                </c:pt>
                <c:pt idx="141">
                  <c:v>3.9793800000000011E-2</c:v>
                </c:pt>
                <c:pt idx="142">
                  <c:v>3.9793800000000011E-2</c:v>
                </c:pt>
                <c:pt idx="143">
                  <c:v>3.9793800000000011E-2</c:v>
                </c:pt>
                <c:pt idx="144">
                  <c:v>3.9793800000000011E-2</c:v>
                </c:pt>
                <c:pt idx="145">
                  <c:v>3.9793800000000011E-2</c:v>
                </c:pt>
                <c:pt idx="146">
                  <c:v>3.9793800000000011E-2</c:v>
                </c:pt>
                <c:pt idx="147">
                  <c:v>3.9908800000000001E-2</c:v>
                </c:pt>
                <c:pt idx="148">
                  <c:v>3.9908800000000001E-2</c:v>
                </c:pt>
                <c:pt idx="149">
                  <c:v>3.9908800000000001E-2</c:v>
                </c:pt>
                <c:pt idx="150">
                  <c:v>3.9908800000000001E-2</c:v>
                </c:pt>
                <c:pt idx="151">
                  <c:v>3.9908800000000001E-2</c:v>
                </c:pt>
                <c:pt idx="152">
                  <c:v>3.9908800000000001E-2</c:v>
                </c:pt>
                <c:pt idx="153">
                  <c:v>3.9908800000000001E-2</c:v>
                </c:pt>
                <c:pt idx="154">
                  <c:v>3.9908800000000001E-2</c:v>
                </c:pt>
                <c:pt idx="155">
                  <c:v>3.9908800000000001E-2</c:v>
                </c:pt>
                <c:pt idx="156">
                  <c:v>3.9908800000000001E-2</c:v>
                </c:pt>
                <c:pt idx="157">
                  <c:v>3.9907800000000035E-2</c:v>
                </c:pt>
                <c:pt idx="158">
                  <c:v>4.7407800000000014E-2</c:v>
                </c:pt>
                <c:pt idx="159">
                  <c:v>4.7407800000000014E-2</c:v>
                </c:pt>
                <c:pt idx="160">
                  <c:v>4.7407800000000014E-2</c:v>
                </c:pt>
                <c:pt idx="161">
                  <c:v>4.7407800000000014E-2</c:v>
                </c:pt>
                <c:pt idx="162">
                  <c:v>4.7407800000000014E-2</c:v>
                </c:pt>
                <c:pt idx="163">
                  <c:v>4.7407800000000014E-2</c:v>
                </c:pt>
                <c:pt idx="164">
                  <c:v>4.7407800000000014E-2</c:v>
                </c:pt>
                <c:pt idx="165">
                  <c:v>4.7407800000000014E-2</c:v>
                </c:pt>
                <c:pt idx="166">
                  <c:v>4.7407800000000014E-2</c:v>
                </c:pt>
                <c:pt idx="167">
                  <c:v>4.7407800000000014E-2</c:v>
                </c:pt>
                <c:pt idx="168">
                  <c:v>4.7407800000000014E-2</c:v>
                </c:pt>
                <c:pt idx="169">
                  <c:v>4.7407800000000014E-2</c:v>
                </c:pt>
                <c:pt idx="170">
                  <c:v>4.7407800000000014E-2</c:v>
                </c:pt>
                <c:pt idx="171">
                  <c:v>4.7407800000000014E-2</c:v>
                </c:pt>
                <c:pt idx="172">
                  <c:v>5.5327800000000003E-2</c:v>
                </c:pt>
                <c:pt idx="173">
                  <c:v>5.5327800000000003E-2</c:v>
                </c:pt>
                <c:pt idx="174">
                  <c:v>5.5327800000000003E-2</c:v>
                </c:pt>
                <c:pt idx="175">
                  <c:v>5.5327800000000003E-2</c:v>
                </c:pt>
                <c:pt idx="176">
                  <c:v>5.5327800000000003E-2</c:v>
                </c:pt>
                <c:pt idx="177">
                  <c:v>5.9327800000000014E-2</c:v>
                </c:pt>
                <c:pt idx="178">
                  <c:v>5.9326000000000052E-2</c:v>
                </c:pt>
                <c:pt idx="179">
                  <c:v>6.1126E-2</c:v>
                </c:pt>
                <c:pt idx="180">
                  <c:v>6.1126E-2</c:v>
                </c:pt>
                <c:pt idx="181">
                  <c:v>6.0993000000000054E-2</c:v>
                </c:pt>
                <c:pt idx="182">
                  <c:v>6.0993000000000054E-2</c:v>
                </c:pt>
                <c:pt idx="183">
                  <c:v>6.1693000000000012E-2</c:v>
                </c:pt>
                <c:pt idx="184">
                  <c:v>6.1693000000000012E-2</c:v>
                </c:pt>
                <c:pt idx="185">
                  <c:v>6.1693000000000012E-2</c:v>
                </c:pt>
                <c:pt idx="186">
                  <c:v>6.1942999999999998E-2</c:v>
                </c:pt>
                <c:pt idx="187">
                  <c:v>6.2643000000000004E-2</c:v>
                </c:pt>
                <c:pt idx="188">
                  <c:v>6.334300000000001E-2</c:v>
                </c:pt>
                <c:pt idx="189">
                  <c:v>7.1343000000000004E-2</c:v>
                </c:pt>
                <c:pt idx="190">
                  <c:v>7.1343000000000004E-2</c:v>
                </c:pt>
                <c:pt idx="191">
                  <c:v>7.1343000000000004E-2</c:v>
                </c:pt>
                <c:pt idx="192">
                  <c:v>7.2385000000000033E-2</c:v>
                </c:pt>
                <c:pt idx="193">
                  <c:v>7.2735000000000063E-2</c:v>
                </c:pt>
                <c:pt idx="194">
                  <c:v>7.2280999999999998E-2</c:v>
                </c:pt>
                <c:pt idx="195">
                  <c:v>8.7495500000000004E-2</c:v>
                </c:pt>
                <c:pt idx="196">
                  <c:v>8.7549610000000014E-2</c:v>
                </c:pt>
                <c:pt idx="197">
                  <c:v>8.7549610000000014E-2</c:v>
                </c:pt>
                <c:pt idx="198">
                  <c:v>8.7595610000000004E-2</c:v>
                </c:pt>
                <c:pt idx="199">
                  <c:v>9.1772410000000013E-2</c:v>
                </c:pt>
                <c:pt idx="200">
                  <c:v>8.9296670000000064E-2</c:v>
                </c:pt>
                <c:pt idx="201">
                  <c:v>9.3508920000000148E-2</c:v>
                </c:pt>
                <c:pt idx="202">
                  <c:v>9.8324120000000154E-2</c:v>
                </c:pt>
                <c:pt idx="203">
                  <c:v>9.871787000000018E-2</c:v>
                </c:pt>
                <c:pt idx="204">
                  <c:v>9.9558170000000154E-2</c:v>
                </c:pt>
                <c:pt idx="205">
                  <c:v>9.9936170000000046E-2</c:v>
                </c:pt>
                <c:pt idx="206">
                  <c:v>0.10268474000000014</c:v>
                </c:pt>
                <c:pt idx="207">
                  <c:v>0.10419524000000019</c:v>
                </c:pt>
                <c:pt idx="208">
                  <c:v>0.10448072999999999</c:v>
                </c:pt>
                <c:pt idx="209">
                  <c:v>0.1041198</c:v>
                </c:pt>
                <c:pt idx="210">
                  <c:v>0.10467746999999998</c:v>
                </c:pt>
                <c:pt idx="211">
                  <c:v>0.11217480000000002</c:v>
                </c:pt>
                <c:pt idx="212">
                  <c:v>0.11276361000000007</c:v>
                </c:pt>
                <c:pt idx="213">
                  <c:v>0.11276823000000002</c:v>
                </c:pt>
                <c:pt idx="214">
                  <c:v>0.11304873</c:v>
                </c:pt>
                <c:pt idx="215">
                  <c:v>0.11398492</c:v>
                </c:pt>
                <c:pt idx="216">
                  <c:v>0.11432561999999999</c:v>
                </c:pt>
                <c:pt idx="217">
                  <c:v>0.11444657000000008</c:v>
                </c:pt>
                <c:pt idx="218">
                  <c:v>0.11757983</c:v>
                </c:pt>
                <c:pt idx="219">
                  <c:v>0.12542107999999988</c:v>
                </c:pt>
                <c:pt idx="220">
                  <c:v>0.13532358</c:v>
                </c:pt>
                <c:pt idx="221">
                  <c:v>0.13687995</c:v>
                </c:pt>
                <c:pt idx="222">
                  <c:v>0.14088110000000001</c:v>
                </c:pt>
                <c:pt idx="223">
                  <c:v>0.15113519000000014</c:v>
                </c:pt>
                <c:pt idx="224">
                  <c:v>0.15950892000000017</c:v>
                </c:pt>
                <c:pt idx="225">
                  <c:v>0.17246894000000026</c:v>
                </c:pt>
                <c:pt idx="226">
                  <c:v>0.17231089000000016</c:v>
                </c:pt>
                <c:pt idx="227">
                  <c:v>0.19300320000000001</c:v>
                </c:pt>
                <c:pt idx="228">
                  <c:v>0.19289275</c:v>
                </c:pt>
                <c:pt idx="229">
                  <c:v>0.19314557999999987</c:v>
                </c:pt>
                <c:pt idx="230">
                  <c:v>0.19515851999999986</c:v>
                </c:pt>
                <c:pt idx="231">
                  <c:v>0.19520709999999999</c:v>
                </c:pt>
                <c:pt idx="232">
                  <c:v>0.18850795000000017</c:v>
                </c:pt>
                <c:pt idx="233">
                  <c:v>0.18995926000000027</c:v>
                </c:pt>
                <c:pt idx="234">
                  <c:v>0.19033306</c:v>
                </c:pt>
                <c:pt idx="235">
                  <c:v>0.19910917</c:v>
                </c:pt>
                <c:pt idx="236">
                  <c:v>0.20242523000000023</c:v>
                </c:pt>
                <c:pt idx="237">
                  <c:v>0.20224687000000013</c:v>
                </c:pt>
                <c:pt idx="238">
                  <c:v>0.24060088000000004</c:v>
                </c:pt>
                <c:pt idx="239">
                  <c:v>0.27372020000000002</c:v>
                </c:pt>
                <c:pt idx="240">
                  <c:v>0.28709022000000001</c:v>
                </c:pt>
                <c:pt idx="241">
                  <c:v>0.29540754000000002</c:v>
                </c:pt>
                <c:pt idx="242">
                  <c:v>0.31115983000000008</c:v>
                </c:pt>
                <c:pt idx="243">
                  <c:v>0.31488876000000077</c:v>
                </c:pt>
                <c:pt idx="244">
                  <c:v>0.32562249000000054</c:v>
                </c:pt>
                <c:pt idx="245">
                  <c:v>0.34568174000000002</c:v>
                </c:pt>
                <c:pt idx="246">
                  <c:v>0.35434508000000031</c:v>
                </c:pt>
                <c:pt idx="247">
                  <c:v>0.35681437000000055</c:v>
                </c:pt>
                <c:pt idx="248">
                  <c:v>0.36606123000000002</c:v>
                </c:pt>
                <c:pt idx="249">
                  <c:v>0.39045331000000028</c:v>
                </c:pt>
                <c:pt idx="250">
                  <c:v>0.39052387000000055</c:v>
                </c:pt>
                <c:pt idx="251">
                  <c:v>0.38983139000000028</c:v>
                </c:pt>
                <c:pt idx="252">
                  <c:v>0.38950722000000032</c:v>
                </c:pt>
                <c:pt idx="253">
                  <c:v>0.38962103000000031</c:v>
                </c:pt>
                <c:pt idx="254">
                  <c:v>0.38924232000000031</c:v>
                </c:pt>
                <c:pt idx="255">
                  <c:v>0.38863107000000002</c:v>
                </c:pt>
                <c:pt idx="256">
                  <c:v>0.38789210000000041</c:v>
                </c:pt>
                <c:pt idx="257">
                  <c:v>0.43750211000000028</c:v>
                </c:pt>
                <c:pt idx="258">
                  <c:v>0.43892306000000042</c:v>
                </c:pt>
                <c:pt idx="259">
                  <c:v>0.44685468000000034</c:v>
                </c:pt>
                <c:pt idx="260">
                  <c:v>0.44831648000000041</c:v>
                </c:pt>
                <c:pt idx="261">
                  <c:v>0.4480826700000004</c:v>
                </c:pt>
                <c:pt idx="262">
                  <c:v>0.44783144000000003</c:v>
                </c:pt>
                <c:pt idx="263">
                  <c:v>0.44788179000000028</c:v>
                </c:pt>
                <c:pt idx="264">
                  <c:v>0.44788787000000041</c:v>
                </c:pt>
                <c:pt idx="265">
                  <c:v>0.44802984000000001</c:v>
                </c:pt>
                <c:pt idx="266">
                  <c:v>0.44790634000000001</c:v>
                </c:pt>
                <c:pt idx="267">
                  <c:v>0.44762009000000008</c:v>
                </c:pt>
                <c:pt idx="268">
                  <c:v>0.44769105999999975</c:v>
                </c:pt>
                <c:pt idx="269">
                  <c:v>0.44868571000000002</c:v>
                </c:pt>
                <c:pt idx="270">
                  <c:v>0.44815330999999997</c:v>
                </c:pt>
                <c:pt idx="271">
                  <c:v>0.44864711999999995</c:v>
                </c:pt>
                <c:pt idx="272">
                  <c:v>0.44894783000000005</c:v>
                </c:pt>
                <c:pt idx="273">
                  <c:v>0.44907398000000026</c:v>
                </c:pt>
                <c:pt idx="274">
                  <c:v>0.44967471000000031</c:v>
                </c:pt>
                <c:pt idx="275">
                  <c:v>0.44975361999999997</c:v>
                </c:pt>
                <c:pt idx="276">
                  <c:v>0.44569749999999997</c:v>
                </c:pt>
                <c:pt idx="277">
                  <c:v>0.44309360999999997</c:v>
                </c:pt>
                <c:pt idx="278">
                  <c:v>0.44585551000000001</c:v>
                </c:pt>
                <c:pt idx="279">
                  <c:v>0.44630485000000025</c:v>
                </c:pt>
                <c:pt idx="280">
                  <c:v>0.44730085000000008</c:v>
                </c:pt>
                <c:pt idx="281">
                  <c:v>0.44681762000000008</c:v>
                </c:pt>
                <c:pt idx="282">
                  <c:v>0.49362526000000034</c:v>
                </c:pt>
                <c:pt idx="283">
                  <c:v>0.56949806000000003</c:v>
                </c:pt>
                <c:pt idx="284">
                  <c:v>0.55690178000000001</c:v>
                </c:pt>
                <c:pt idx="285">
                  <c:v>0.55686495999999996</c:v>
                </c:pt>
                <c:pt idx="286">
                  <c:v>0.55811267999999958</c:v>
                </c:pt>
                <c:pt idx="287">
                  <c:v>0.5580576899999995</c:v>
                </c:pt>
                <c:pt idx="288">
                  <c:v>0.55882076999999997</c:v>
                </c:pt>
                <c:pt idx="289">
                  <c:v>0.56530183000000056</c:v>
                </c:pt>
                <c:pt idx="290">
                  <c:v>0.56494384000000053</c:v>
                </c:pt>
                <c:pt idx="291">
                  <c:v>0.55621959999999959</c:v>
                </c:pt>
                <c:pt idx="292">
                  <c:v>0.55818643999999951</c:v>
                </c:pt>
                <c:pt idx="293">
                  <c:v>0.72061728000000003</c:v>
                </c:pt>
                <c:pt idx="294">
                  <c:v>0.71976002000000061</c:v>
                </c:pt>
                <c:pt idx="295">
                  <c:v>0.72397063000000095</c:v>
                </c:pt>
                <c:pt idx="296">
                  <c:v>0.73228851000000061</c:v>
                </c:pt>
                <c:pt idx="297">
                  <c:v>0.7320812300000008</c:v>
                </c:pt>
                <c:pt idx="298">
                  <c:v>0.73164382000000083</c:v>
                </c:pt>
                <c:pt idx="299">
                  <c:v>0.72606168999999998</c:v>
                </c:pt>
                <c:pt idx="300">
                  <c:v>0.76442406000000063</c:v>
                </c:pt>
                <c:pt idx="301">
                  <c:v>0.76786796000000002</c:v>
                </c:pt>
                <c:pt idx="302">
                  <c:v>0.76967821000000103</c:v>
                </c:pt>
                <c:pt idx="303">
                  <c:v>0.77109082000000084</c:v>
                </c:pt>
                <c:pt idx="304">
                  <c:v>0.76894218999999997</c:v>
                </c:pt>
                <c:pt idx="305">
                  <c:v>0.75813302000000005</c:v>
                </c:pt>
                <c:pt idx="306">
                  <c:v>0.76063877000000069</c:v>
                </c:pt>
                <c:pt idx="307">
                  <c:v>0.76286852000000005</c:v>
                </c:pt>
                <c:pt idx="308">
                  <c:v>0.75855482000000052</c:v>
                </c:pt>
                <c:pt idx="309">
                  <c:v>0.75049739999999998</c:v>
                </c:pt>
                <c:pt idx="310">
                  <c:v>0.76075390000000054</c:v>
                </c:pt>
                <c:pt idx="311">
                  <c:v>0.87969323000000099</c:v>
                </c:pt>
                <c:pt idx="312">
                  <c:v>0.87999163000000125</c:v>
                </c:pt>
                <c:pt idx="313">
                  <c:v>0.87925568000000065</c:v>
                </c:pt>
                <c:pt idx="314">
                  <c:v>0.87258265000000002</c:v>
                </c:pt>
                <c:pt idx="315">
                  <c:v>0.89514939000000004</c:v>
                </c:pt>
                <c:pt idx="316">
                  <c:v>0.91148432999999918</c:v>
                </c:pt>
                <c:pt idx="317">
                  <c:v>0.92184216000000008</c:v>
                </c:pt>
                <c:pt idx="318">
                  <c:v>0.92162390999999999</c:v>
                </c:pt>
                <c:pt idx="319">
                  <c:v>0.89321218999999874</c:v>
                </c:pt>
                <c:pt idx="320">
                  <c:v>0.88941029999999943</c:v>
                </c:pt>
                <c:pt idx="321">
                  <c:v>0.8837161899999989</c:v>
                </c:pt>
                <c:pt idx="322">
                  <c:v>0.88637377000000006</c:v>
                </c:pt>
                <c:pt idx="323">
                  <c:v>0.88901943000000005</c:v>
                </c:pt>
                <c:pt idx="324">
                  <c:v>0.89746642999999926</c:v>
                </c:pt>
                <c:pt idx="325">
                  <c:v>0.89689785999999994</c:v>
                </c:pt>
                <c:pt idx="326">
                  <c:v>0.8565663599999993</c:v>
                </c:pt>
                <c:pt idx="327">
                  <c:v>0.85100003000000068</c:v>
                </c:pt>
                <c:pt idx="328">
                  <c:v>0.84996916</c:v>
                </c:pt>
                <c:pt idx="329">
                  <c:v>0.87978000000000056</c:v>
                </c:pt>
                <c:pt idx="330">
                  <c:v>0.81988931000000065</c:v>
                </c:pt>
                <c:pt idx="331">
                  <c:v>0.88516088999999931</c:v>
                </c:pt>
                <c:pt idx="332">
                  <c:v>0.81440994999999949</c:v>
                </c:pt>
                <c:pt idx="333">
                  <c:v>0.81387602999999997</c:v>
                </c:pt>
                <c:pt idx="334">
                  <c:v>0.85571077000000062</c:v>
                </c:pt>
                <c:pt idx="335">
                  <c:v>0.86226014000000006</c:v>
                </c:pt>
                <c:pt idx="336">
                  <c:v>0.80409895999999992</c:v>
                </c:pt>
                <c:pt idx="337">
                  <c:v>0.75825085000000081</c:v>
                </c:pt>
                <c:pt idx="338">
                  <c:v>0.76467580000000124</c:v>
                </c:pt>
                <c:pt idx="339">
                  <c:v>0.76127661000000069</c:v>
                </c:pt>
                <c:pt idx="340">
                  <c:v>0.79263483000000068</c:v>
                </c:pt>
                <c:pt idx="341">
                  <c:v>0.72598074000000001</c:v>
                </c:pt>
                <c:pt idx="342">
                  <c:v>0.70206263999999996</c:v>
                </c:pt>
                <c:pt idx="343">
                  <c:v>0.69999518999999999</c:v>
                </c:pt>
                <c:pt idx="344">
                  <c:v>0.69504918999999998</c:v>
                </c:pt>
                <c:pt idx="345">
                  <c:v>0.68538031999999949</c:v>
                </c:pt>
                <c:pt idx="346">
                  <c:v>0.68591561999999995</c:v>
                </c:pt>
                <c:pt idx="347">
                  <c:v>0.67030830000000063</c:v>
                </c:pt>
                <c:pt idx="348">
                  <c:v>0.65015135000000068</c:v>
                </c:pt>
                <c:pt idx="349">
                  <c:v>0.65018774000000001</c:v>
                </c:pt>
                <c:pt idx="350">
                  <c:v>0.65470922000000098</c:v>
                </c:pt>
                <c:pt idx="351">
                  <c:v>0.65001161000000085</c:v>
                </c:pt>
                <c:pt idx="352">
                  <c:v>0.64650605000000005</c:v>
                </c:pt>
                <c:pt idx="353">
                  <c:v>0.68039729000000004</c:v>
                </c:pt>
                <c:pt idx="354">
                  <c:v>0.63889630000000064</c:v>
                </c:pt>
                <c:pt idx="355">
                  <c:v>0.6744402400000008</c:v>
                </c:pt>
                <c:pt idx="356">
                  <c:v>0.62856567000000063</c:v>
                </c:pt>
                <c:pt idx="357">
                  <c:v>0.64547177000000056</c:v>
                </c:pt>
                <c:pt idx="358">
                  <c:v>0.64087346999999995</c:v>
                </c:pt>
                <c:pt idx="359">
                  <c:v>0.65468522000000084</c:v>
                </c:pt>
                <c:pt idx="360">
                  <c:v>0.65532277000000005</c:v>
                </c:pt>
                <c:pt idx="361">
                  <c:v>0.64999145000000103</c:v>
                </c:pt>
                <c:pt idx="362">
                  <c:v>0.6395383</c:v>
                </c:pt>
                <c:pt idx="363">
                  <c:v>0.63908480000000056</c:v>
                </c:pt>
                <c:pt idx="364">
                  <c:v>0.62938198000000001</c:v>
                </c:pt>
                <c:pt idx="365">
                  <c:v>0.62894723000000086</c:v>
                </c:pt>
                <c:pt idx="366">
                  <c:v>0.60820823000000068</c:v>
                </c:pt>
                <c:pt idx="367">
                  <c:v>0.60953033000000001</c:v>
                </c:pt>
                <c:pt idx="368">
                  <c:v>0.60791044999999999</c:v>
                </c:pt>
                <c:pt idx="369">
                  <c:v>0.61141000000000001</c:v>
                </c:pt>
                <c:pt idx="370">
                  <c:v>0.61197210000000002</c:v>
                </c:pt>
                <c:pt idx="371">
                  <c:v>0.60675200000000051</c:v>
                </c:pt>
                <c:pt idx="372">
                  <c:v>0.60680142000000081</c:v>
                </c:pt>
                <c:pt idx="373">
                  <c:v>0.60676405000000055</c:v>
                </c:pt>
                <c:pt idx="374">
                  <c:v>0.65103688000000004</c:v>
                </c:pt>
                <c:pt idx="375">
                  <c:v>0.62101777000000002</c:v>
                </c:pt>
                <c:pt idx="376">
                  <c:v>0.58616682999999903</c:v>
                </c:pt>
                <c:pt idx="377">
                  <c:v>0.58199182999999999</c:v>
                </c:pt>
                <c:pt idx="378">
                  <c:v>0.58352652999999888</c:v>
                </c:pt>
                <c:pt idx="379">
                  <c:v>0.58812236999999901</c:v>
                </c:pt>
                <c:pt idx="380">
                  <c:v>0.60703706999999996</c:v>
                </c:pt>
                <c:pt idx="381">
                  <c:v>0.58916571999999956</c:v>
                </c:pt>
                <c:pt idx="382">
                  <c:v>0.61461122000000068</c:v>
                </c:pt>
                <c:pt idx="383">
                  <c:v>0.60029292000000001</c:v>
                </c:pt>
                <c:pt idx="384">
                  <c:v>0.63044448000000053</c:v>
                </c:pt>
                <c:pt idx="385">
                  <c:v>0.59203261999999957</c:v>
                </c:pt>
                <c:pt idx="386">
                  <c:v>0.62933976999999997</c:v>
                </c:pt>
                <c:pt idx="387">
                  <c:v>0.63528031000000063</c:v>
                </c:pt>
                <c:pt idx="388">
                  <c:v>0.63866984000000071</c:v>
                </c:pt>
                <c:pt idx="389">
                  <c:v>0.61767576000000068</c:v>
                </c:pt>
                <c:pt idx="390">
                  <c:v>0.60757998000000002</c:v>
                </c:pt>
                <c:pt idx="391">
                  <c:v>0.60989375000000068</c:v>
                </c:pt>
                <c:pt idx="392">
                  <c:v>0.6008095699999999</c:v>
                </c:pt>
                <c:pt idx="393">
                  <c:v>0.60085426000000053</c:v>
                </c:pt>
                <c:pt idx="394">
                  <c:v>0.56130661000000004</c:v>
                </c:pt>
                <c:pt idx="395">
                  <c:v>0.58173617999999916</c:v>
                </c:pt>
                <c:pt idx="396">
                  <c:v>0.56102426999999999</c:v>
                </c:pt>
                <c:pt idx="397">
                  <c:v>0.56124163000000082</c:v>
                </c:pt>
                <c:pt idx="398">
                  <c:v>0.56548677999999941</c:v>
                </c:pt>
                <c:pt idx="399">
                  <c:v>0.52904549000000056</c:v>
                </c:pt>
                <c:pt idx="400">
                  <c:v>0.55030994</c:v>
                </c:pt>
                <c:pt idx="401">
                  <c:v>0.52408803999999998</c:v>
                </c:pt>
                <c:pt idx="402">
                  <c:v>0.54104697999999996</c:v>
                </c:pt>
                <c:pt idx="403">
                  <c:v>0.51707130999999951</c:v>
                </c:pt>
                <c:pt idx="404">
                  <c:v>0.5424692799999995</c:v>
                </c:pt>
                <c:pt idx="405">
                  <c:v>0.52746320999999918</c:v>
                </c:pt>
                <c:pt idx="406">
                  <c:v>0.49814724000000005</c:v>
                </c:pt>
                <c:pt idx="407">
                  <c:v>0.51526553999999958</c:v>
                </c:pt>
                <c:pt idx="408">
                  <c:v>0.59178008999999931</c:v>
                </c:pt>
                <c:pt idx="409">
                  <c:v>0.57774398999999999</c:v>
                </c:pt>
                <c:pt idx="410">
                  <c:v>0.55283213999999958</c:v>
                </c:pt>
                <c:pt idx="411">
                  <c:v>0.56384239000000003</c:v>
                </c:pt>
                <c:pt idx="412">
                  <c:v>0.58522423999999951</c:v>
                </c:pt>
                <c:pt idx="413">
                  <c:v>0.55826397999999944</c:v>
                </c:pt>
                <c:pt idx="414">
                  <c:v>0.54939317999999959</c:v>
                </c:pt>
                <c:pt idx="415">
                  <c:v>0.48021928000000008</c:v>
                </c:pt>
                <c:pt idx="416">
                  <c:v>0.43241888000000062</c:v>
                </c:pt>
                <c:pt idx="417">
                  <c:v>0.43354428000000034</c:v>
                </c:pt>
                <c:pt idx="418">
                  <c:v>0.43210358000000032</c:v>
                </c:pt>
                <c:pt idx="419">
                  <c:v>0.43009785</c:v>
                </c:pt>
                <c:pt idx="420">
                  <c:v>0.42855327000000032</c:v>
                </c:pt>
                <c:pt idx="421">
                  <c:v>0.42504827000000034</c:v>
                </c:pt>
                <c:pt idx="422">
                  <c:v>0.42207234000000032</c:v>
                </c:pt>
                <c:pt idx="423">
                  <c:v>0.42880424000000034</c:v>
                </c:pt>
                <c:pt idx="424">
                  <c:v>0.41022894000000032</c:v>
                </c:pt>
                <c:pt idx="425">
                  <c:v>0.40658111000000002</c:v>
                </c:pt>
                <c:pt idx="426">
                  <c:v>0.40156813000000002</c:v>
                </c:pt>
                <c:pt idx="427">
                  <c:v>0.39666829000000042</c:v>
                </c:pt>
                <c:pt idx="428">
                  <c:v>0.40367278000000034</c:v>
                </c:pt>
                <c:pt idx="429">
                  <c:v>0.39779838000000034</c:v>
                </c:pt>
                <c:pt idx="430">
                  <c:v>0.43441023000000034</c:v>
                </c:pt>
                <c:pt idx="431">
                  <c:v>0.44843876000000027</c:v>
                </c:pt>
                <c:pt idx="432">
                  <c:v>0.42903210000000008</c:v>
                </c:pt>
                <c:pt idx="433">
                  <c:v>0.45247378000000033</c:v>
                </c:pt>
                <c:pt idx="434">
                  <c:v>0.45220717000000005</c:v>
                </c:pt>
                <c:pt idx="435">
                  <c:v>0.44643711999999997</c:v>
                </c:pt>
                <c:pt idx="436">
                  <c:v>0.43516707000000032</c:v>
                </c:pt>
                <c:pt idx="437">
                  <c:v>0.43642218000000055</c:v>
                </c:pt>
                <c:pt idx="438">
                  <c:v>0.48647760000000034</c:v>
                </c:pt>
                <c:pt idx="439">
                  <c:v>0.48435480000000042</c:v>
                </c:pt>
                <c:pt idx="440">
                  <c:v>0.48142820000000047</c:v>
                </c:pt>
                <c:pt idx="441">
                  <c:v>0.47412690000000041</c:v>
                </c:pt>
                <c:pt idx="442">
                  <c:v>0.46754465000000001</c:v>
                </c:pt>
                <c:pt idx="443">
                  <c:v>0.47226218000000025</c:v>
                </c:pt>
                <c:pt idx="444">
                  <c:v>0.44592193000000002</c:v>
                </c:pt>
                <c:pt idx="445">
                  <c:v>0.46295783000000001</c:v>
                </c:pt>
                <c:pt idx="446">
                  <c:v>0.47741004000000026</c:v>
                </c:pt>
                <c:pt idx="447">
                  <c:v>0.46917434000000002</c:v>
                </c:pt>
                <c:pt idx="448">
                  <c:v>0.45870985999999997</c:v>
                </c:pt>
                <c:pt idx="449">
                  <c:v>0.45802486000000042</c:v>
                </c:pt>
                <c:pt idx="450">
                  <c:v>0.45156161</c:v>
                </c:pt>
                <c:pt idx="451">
                  <c:v>0.42882504000000032</c:v>
                </c:pt>
                <c:pt idx="452">
                  <c:v>0.42901566000000035</c:v>
                </c:pt>
                <c:pt idx="453">
                  <c:v>0.44383326000000001</c:v>
                </c:pt>
                <c:pt idx="454">
                  <c:v>0.44254320999999996</c:v>
                </c:pt>
                <c:pt idx="455">
                  <c:v>0.43932326000000055</c:v>
                </c:pt>
                <c:pt idx="456">
                  <c:v>0.42429419000000002</c:v>
                </c:pt>
                <c:pt idx="457">
                  <c:v>0.42204069000000027</c:v>
                </c:pt>
                <c:pt idx="458">
                  <c:v>0.37124908000000001</c:v>
                </c:pt>
                <c:pt idx="459">
                  <c:v>0.37071858000000041</c:v>
                </c:pt>
                <c:pt idx="460">
                  <c:v>0.34516878000000034</c:v>
                </c:pt>
                <c:pt idx="461">
                  <c:v>0.34629812999999998</c:v>
                </c:pt>
                <c:pt idx="462">
                  <c:v>0.33521203000000033</c:v>
                </c:pt>
                <c:pt idx="463">
                  <c:v>0.33240953000000034</c:v>
                </c:pt>
                <c:pt idx="464">
                  <c:v>0.32941978000000055</c:v>
                </c:pt>
                <c:pt idx="465">
                  <c:v>0.32894048000000042</c:v>
                </c:pt>
                <c:pt idx="466">
                  <c:v>0.33012456000000062</c:v>
                </c:pt>
                <c:pt idx="467">
                  <c:v>0.32891326000000043</c:v>
                </c:pt>
                <c:pt idx="468">
                  <c:v>0.32735131000000034</c:v>
                </c:pt>
                <c:pt idx="469">
                  <c:v>0.32797111000000034</c:v>
                </c:pt>
                <c:pt idx="470">
                  <c:v>0.32609134000000001</c:v>
                </c:pt>
                <c:pt idx="471">
                  <c:v>0.32557184000000028</c:v>
                </c:pt>
                <c:pt idx="472">
                  <c:v>0.32282531000000042</c:v>
                </c:pt>
                <c:pt idx="473">
                  <c:v>0.32269813000000008</c:v>
                </c:pt>
                <c:pt idx="474">
                  <c:v>0.33046370000000047</c:v>
                </c:pt>
                <c:pt idx="475">
                  <c:v>0.33801384000000034</c:v>
                </c:pt>
                <c:pt idx="476">
                  <c:v>0.39143204000000026</c:v>
                </c:pt>
                <c:pt idx="477">
                  <c:v>0.40828651000000032</c:v>
                </c:pt>
                <c:pt idx="478">
                  <c:v>0.40474912999999996</c:v>
                </c:pt>
                <c:pt idx="479">
                  <c:v>0.40556434000000002</c:v>
                </c:pt>
                <c:pt idx="480">
                  <c:v>0.40522014000000001</c:v>
                </c:pt>
                <c:pt idx="481">
                  <c:v>0.40676934000000003</c:v>
                </c:pt>
                <c:pt idx="482">
                  <c:v>0.40653434000000005</c:v>
                </c:pt>
                <c:pt idx="483">
                  <c:v>0.40767629000000027</c:v>
                </c:pt>
                <c:pt idx="484">
                  <c:v>0.41783889000000041</c:v>
                </c:pt>
                <c:pt idx="485">
                  <c:v>0.41896156000000034</c:v>
                </c:pt>
                <c:pt idx="486">
                  <c:v>0.43465420000000032</c:v>
                </c:pt>
                <c:pt idx="487">
                  <c:v>0.46181090000000041</c:v>
                </c:pt>
                <c:pt idx="488">
                  <c:v>0.46244195000000005</c:v>
                </c:pt>
                <c:pt idx="489">
                  <c:v>0.48440962000000032</c:v>
                </c:pt>
                <c:pt idx="490">
                  <c:v>0.48603295000000002</c:v>
                </c:pt>
                <c:pt idx="491">
                  <c:v>0.48562462000000034</c:v>
                </c:pt>
                <c:pt idx="492">
                  <c:v>0.48579788000000002</c:v>
                </c:pt>
                <c:pt idx="493">
                  <c:v>0.49004257000000034</c:v>
                </c:pt>
                <c:pt idx="494">
                  <c:v>0.49054203000000002</c:v>
                </c:pt>
                <c:pt idx="495">
                  <c:v>0.45077678000000032</c:v>
                </c:pt>
                <c:pt idx="496">
                  <c:v>0.47615007000000026</c:v>
                </c:pt>
                <c:pt idx="497">
                  <c:v>0.46118488000000041</c:v>
                </c:pt>
                <c:pt idx="498">
                  <c:v>0.44018359000000001</c:v>
                </c:pt>
                <c:pt idx="499">
                  <c:v>0.43912527000000035</c:v>
                </c:pt>
                <c:pt idx="500">
                  <c:v>0.43892837000000062</c:v>
                </c:pt>
                <c:pt idx="501">
                  <c:v>0.43957922000000033</c:v>
                </c:pt>
                <c:pt idx="502">
                  <c:v>0.43941836000000062</c:v>
                </c:pt>
                <c:pt idx="503">
                  <c:v>0.39298712000000041</c:v>
                </c:pt>
                <c:pt idx="504">
                  <c:v>0.39289320000000028</c:v>
                </c:pt>
                <c:pt idx="505">
                  <c:v>0.39112070000000054</c:v>
                </c:pt>
                <c:pt idx="506">
                  <c:v>0.38039752000000032</c:v>
                </c:pt>
                <c:pt idx="507">
                  <c:v>0.37813597000000032</c:v>
                </c:pt>
                <c:pt idx="508">
                  <c:v>0.35886905000000002</c:v>
                </c:pt>
                <c:pt idx="509">
                  <c:v>0.34405902000000005</c:v>
                </c:pt>
                <c:pt idx="510">
                  <c:v>0.34219337</c:v>
                </c:pt>
                <c:pt idx="511">
                  <c:v>0.37291202000000034</c:v>
                </c:pt>
                <c:pt idx="512">
                  <c:v>0.36974147000000002</c:v>
                </c:pt>
                <c:pt idx="513">
                  <c:v>0.36378133000000001</c:v>
                </c:pt>
                <c:pt idx="514">
                  <c:v>0.36356995000000031</c:v>
                </c:pt>
                <c:pt idx="515">
                  <c:v>0.36273583000000004</c:v>
                </c:pt>
                <c:pt idx="516">
                  <c:v>0.36272933000000002</c:v>
                </c:pt>
                <c:pt idx="517">
                  <c:v>0.36277415000000002</c:v>
                </c:pt>
                <c:pt idx="518">
                  <c:v>0.36173840000000002</c:v>
                </c:pt>
                <c:pt idx="519">
                  <c:v>0.33733161000000034</c:v>
                </c:pt>
                <c:pt idx="520">
                  <c:v>0.32901011000000041</c:v>
                </c:pt>
                <c:pt idx="521">
                  <c:v>0.32853256000000042</c:v>
                </c:pt>
                <c:pt idx="522">
                  <c:v>0.32823677000000034</c:v>
                </c:pt>
                <c:pt idx="523">
                  <c:v>0.33098667000000076</c:v>
                </c:pt>
                <c:pt idx="524">
                  <c:v>0.32826590000000028</c:v>
                </c:pt>
                <c:pt idx="525">
                  <c:v>0.32804790000000034</c:v>
                </c:pt>
                <c:pt idx="526">
                  <c:v>0.32067825000000028</c:v>
                </c:pt>
                <c:pt idx="527">
                  <c:v>0.31925340000000002</c:v>
                </c:pt>
                <c:pt idx="528">
                  <c:v>0.29126677000000034</c:v>
                </c:pt>
                <c:pt idx="529">
                  <c:v>0.28675854000000001</c:v>
                </c:pt>
                <c:pt idx="530">
                  <c:v>0.28627915000000004</c:v>
                </c:pt>
                <c:pt idx="531">
                  <c:v>0.27780227000000041</c:v>
                </c:pt>
                <c:pt idx="532">
                  <c:v>0.25155142000000003</c:v>
                </c:pt>
                <c:pt idx="533">
                  <c:v>0.25155142000000003</c:v>
                </c:pt>
                <c:pt idx="534">
                  <c:v>0.25122242</c:v>
                </c:pt>
                <c:pt idx="535">
                  <c:v>0.25143673</c:v>
                </c:pt>
                <c:pt idx="536">
                  <c:v>0.25127293000000001</c:v>
                </c:pt>
                <c:pt idx="537">
                  <c:v>0.25222459000000008</c:v>
                </c:pt>
                <c:pt idx="538">
                  <c:v>0.19181929000000014</c:v>
                </c:pt>
                <c:pt idx="539">
                  <c:v>0.18904738000000035</c:v>
                </c:pt>
                <c:pt idx="540">
                  <c:v>0.19268004</c:v>
                </c:pt>
                <c:pt idx="541">
                  <c:v>0.18510724000000012</c:v>
                </c:pt>
                <c:pt idx="542">
                  <c:v>0.17951574000000012</c:v>
                </c:pt>
                <c:pt idx="543">
                  <c:v>0.17222824000000012</c:v>
                </c:pt>
                <c:pt idx="544">
                  <c:v>0.16633194000000001</c:v>
                </c:pt>
                <c:pt idx="545">
                  <c:v>0.1500413900000003</c:v>
                </c:pt>
                <c:pt idx="546">
                  <c:v>0.13659136999999999</c:v>
                </c:pt>
                <c:pt idx="547">
                  <c:v>0.13646822000000014</c:v>
                </c:pt>
                <c:pt idx="548">
                  <c:v>0.13733317</c:v>
                </c:pt>
                <c:pt idx="549">
                  <c:v>9.2332010000000006E-2</c:v>
                </c:pt>
                <c:pt idx="550">
                  <c:v>8.8214870000000112E-2</c:v>
                </c:pt>
                <c:pt idx="551">
                  <c:v>8.3688980000000024E-2</c:v>
                </c:pt>
                <c:pt idx="552">
                  <c:v>8.3649020000000046E-2</c:v>
                </c:pt>
                <c:pt idx="553">
                  <c:v>8.2810990000000001E-2</c:v>
                </c:pt>
                <c:pt idx="554">
                  <c:v>8.1673820000000008E-2</c:v>
                </c:pt>
                <c:pt idx="555">
                  <c:v>8.118671999999999E-2</c:v>
                </c:pt>
                <c:pt idx="556">
                  <c:v>8.1123639999999997E-2</c:v>
                </c:pt>
                <c:pt idx="557">
                  <c:v>5.7316550000000084E-2</c:v>
                </c:pt>
                <c:pt idx="558">
                  <c:v>5.7438450000000037E-2</c:v>
                </c:pt>
                <c:pt idx="559">
                  <c:v>5.684055999999995E-2</c:v>
                </c:pt>
                <c:pt idx="560">
                  <c:v>5.6753690000000079E-2</c:v>
                </c:pt>
                <c:pt idx="561">
                  <c:v>5.683154E-2</c:v>
                </c:pt>
                <c:pt idx="562">
                  <c:v>5.6314820000000022E-2</c:v>
                </c:pt>
                <c:pt idx="563">
                  <c:v>5.6076710000000002E-2</c:v>
                </c:pt>
                <c:pt idx="564">
                  <c:v>5.5816730000000092E-2</c:v>
                </c:pt>
                <c:pt idx="565">
                  <c:v>5.5642650000000002E-2</c:v>
                </c:pt>
                <c:pt idx="566">
                  <c:v>4.6989650000000001E-2</c:v>
                </c:pt>
                <c:pt idx="567">
                  <c:v>4.6426580000000002E-2</c:v>
                </c:pt>
                <c:pt idx="568">
                  <c:v>4.6438980000000012E-2</c:v>
                </c:pt>
                <c:pt idx="569">
                  <c:v>4.4898129999999994E-2</c:v>
                </c:pt>
                <c:pt idx="570">
                  <c:v>4.493987E-2</c:v>
                </c:pt>
                <c:pt idx="571">
                  <c:v>4.5480420000000049E-2</c:v>
                </c:pt>
                <c:pt idx="572">
                  <c:v>4.1716660000000079E-2</c:v>
                </c:pt>
                <c:pt idx="573">
                  <c:v>8.2464710000000011E-2</c:v>
                </c:pt>
                <c:pt idx="574">
                  <c:v>8.2827400000000065E-2</c:v>
                </c:pt>
                <c:pt idx="575">
                  <c:v>7.9284880000000002E-2</c:v>
                </c:pt>
                <c:pt idx="576">
                  <c:v>7.7601589999999998E-2</c:v>
                </c:pt>
                <c:pt idx="577">
                  <c:v>5.6002139999999999E-2</c:v>
                </c:pt>
                <c:pt idx="578">
                  <c:v>5.583644000000005E-2</c:v>
                </c:pt>
                <c:pt idx="579">
                  <c:v>5.6903129999999996E-2</c:v>
                </c:pt>
                <c:pt idx="580">
                  <c:v>5.7761410000000096E-2</c:v>
                </c:pt>
                <c:pt idx="581">
                  <c:v>5.6568720000000003E-2</c:v>
                </c:pt>
                <c:pt idx="582">
                  <c:v>5.658519E-2</c:v>
                </c:pt>
                <c:pt idx="583">
                  <c:v>5.6565239999999996E-2</c:v>
                </c:pt>
                <c:pt idx="584">
                  <c:v>5.6390430000000075E-2</c:v>
                </c:pt>
                <c:pt idx="585">
                  <c:v>5.6234480000000003E-2</c:v>
                </c:pt>
                <c:pt idx="586">
                  <c:v>5.6153790000000002E-2</c:v>
                </c:pt>
                <c:pt idx="587">
                  <c:v>5.6180750000000002E-2</c:v>
                </c:pt>
                <c:pt idx="588">
                  <c:v>5.6173019999999976E-2</c:v>
                </c:pt>
                <c:pt idx="589">
                  <c:v>5.6186379999999987E-2</c:v>
                </c:pt>
                <c:pt idx="590">
                  <c:v>5.5774539999999997E-2</c:v>
                </c:pt>
                <c:pt idx="591">
                  <c:v>5.5850540000000004E-2</c:v>
                </c:pt>
                <c:pt idx="592">
                  <c:v>5.6047329999999985E-2</c:v>
                </c:pt>
                <c:pt idx="593">
                  <c:v>5.6027489999999999E-2</c:v>
                </c:pt>
                <c:pt idx="594">
                  <c:v>5.5995990000000037E-2</c:v>
                </c:pt>
                <c:pt idx="595">
                  <c:v>5.562164E-2</c:v>
                </c:pt>
                <c:pt idx="596">
                  <c:v>5.5622730000000023E-2</c:v>
                </c:pt>
                <c:pt idx="597">
                  <c:v>5.5554510000000001E-2</c:v>
                </c:pt>
                <c:pt idx="598">
                  <c:v>5.5500319999999999E-2</c:v>
                </c:pt>
                <c:pt idx="599">
                  <c:v>5.484414E-2</c:v>
                </c:pt>
                <c:pt idx="600">
                  <c:v>5.5126019999999998E-2</c:v>
                </c:pt>
                <c:pt idx="601">
                  <c:v>5.4989679999999999E-2</c:v>
                </c:pt>
                <c:pt idx="602">
                  <c:v>5.4728720000000064E-2</c:v>
                </c:pt>
                <c:pt idx="603">
                  <c:v>5.4421650000000023E-2</c:v>
                </c:pt>
                <c:pt idx="604">
                  <c:v>5.3924569999999956E-2</c:v>
                </c:pt>
                <c:pt idx="605">
                  <c:v>0.15538867000000001</c:v>
                </c:pt>
                <c:pt idx="606">
                  <c:v>0.15604150000000014</c:v>
                </c:pt>
                <c:pt idx="607">
                  <c:v>0.1560421400000003</c:v>
                </c:pt>
                <c:pt idx="608">
                  <c:v>0.15555231999999999</c:v>
                </c:pt>
                <c:pt idx="609">
                  <c:v>0.15540557999999999</c:v>
                </c:pt>
                <c:pt idx="610">
                  <c:v>0.15531747000000024</c:v>
                </c:pt>
                <c:pt idx="611">
                  <c:v>0.15551319000000027</c:v>
                </c:pt>
                <c:pt idx="612">
                  <c:v>0.15476619000000028</c:v>
                </c:pt>
                <c:pt idx="613">
                  <c:v>0.15470851999999999</c:v>
                </c:pt>
                <c:pt idx="614">
                  <c:v>0.15388282</c:v>
                </c:pt>
                <c:pt idx="615">
                  <c:v>0.15390679000000027</c:v>
                </c:pt>
                <c:pt idx="616">
                  <c:v>0.15386044000000024</c:v>
                </c:pt>
                <c:pt idx="617">
                  <c:v>0.13374806000000014</c:v>
                </c:pt>
                <c:pt idx="618">
                  <c:v>0.13422979999999998</c:v>
                </c:pt>
                <c:pt idx="619">
                  <c:v>0.10415429000000002</c:v>
                </c:pt>
                <c:pt idx="620">
                  <c:v>0.10403629000000007</c:v>
                </c:pt>
                <c:pt idx="621">
                  <c:v>0.10401036999999998</c:v>
                </c:pt>
                <c:pt idx="622">
                  <c:v>8.4037710000000002E-2</c:v>
                </c:pt>
                <c:pt idx="623">
                  <c:v>6.4121499999999998E-2</c:v>
                </c:pt>
                <c:pt idx="624">
                  <c:v>6.4215510000000003E-2</c:v>
                </c:pt>
                <c:pt idx="625">
                  <c:v>6.4062610000000117E-2</c:v>
                </c:pt>
                <c:pt idx="626">
                  <c:v>6.4318360000000033E-2</c:v>
                </c:pt>
                <c:pt idx="627">
                  <c:v>6.4342860000000029E-2</c:v>
                </c:pt>
                <c:pt idx="628">
                  <c:v>6.4348589999999997E-2</c:v>
                </c:pt>
                <c:pt idx="629">
                  <c:v>6.4328089999999991E-2</c:v>
                </c:pt>
                <c:pt idx="630">
                  <c:v>6.4313290000000106E-2</c:v>
                </c:pt>
                <c:pt idx="631">
                  <c:v>6.4308740000000003E-2</c:v>
                </c:pt>
                <c:pt idx="632">
                  <c:v>3.4396050000000004E-2</c:v>
                </c:pt>
                <c:pt idx="633">
                  <c:v>3.4124349999999998E-2</c:v>
                </c:pt>
                <c:pt idx="634">
                  <c:v>3.3965800000000004E-2</c:v>
                </c:pt>
                <c:pt idx="635">
                  <c:v>3.3889440000000014E-2</c:v>
                </c:pt>
                <c:pt idx="636">
                  <c:v>3.3676050000000006E-2</c:v>
                </c:pt>
                <c:pt idx="637">
                  <c:v>3.2863350000000034E-2</c:v>
                </c:pt>
                <c:pt idx="638">
                  <c:v>3.2816350000000001E-2</c:v>
                </c:pt>
                <c:pt idx="639">
                  <c:v>3.2459310000000033E-2</c:v>
                </c:pt>
                <c:pt idx="640">
                  <c:v>3.2163810000000036E-2</c:v>
                </c:pt>
                <c:pt idx="641">
                  <c:v>3.2045990000000038E-2</c:v>
                </c:pt>
                <c:pt idx="642">
                  <c:v>3.2150890000000001E-2</c:v>
                </c:pt>
                <c:pt idx="643">
                  <c:v>3.112622E-2</c:v>
                </c:pt>
                <c:pt idx="644">
                  <c:v>3.1138950000000002E-2</c:v>
                </c:pt>
                <c:pt idx="645">
                  <c:v>3.1099150000000002E-2</c:v>
                </c:pt>
                <c:pt idx="646">
                  <c:v>3.110829E-2</c:v>
                </c:pt>
                <c:pt idx="647">
                  <c:v>3.0920169999999997E-2</c:v>
                </c:pt>
                <c:pt idx="648">
                  <c:v>3.0529439999999988E-2</c:v>
                </c:pt>
                <c:pt idx="649">
                  <c:v>2.952945999999998E-2</c:v>
                </c:pt>
                <c:pt idx="650">
                  <c:v>2.9611760000000011E-2</c:v>
                </c:pt>
                <c:pt idx="651">
                  <c:v>2.9788759999999987E-2</c:v>
                </c:pt>
                <c:pt idx="652">
                  <c:v>2.9785509999999998E-2</c:v>
                </c:pt>
                <c:pt idx="653">
                  <c:v>2.9777310000000033E-2</c:v>
                </c:pt>
                <c:pt idx="654">
                  <c:v>2.6872820000000023E-2</c:v>
                </c:pt>
                <c:pt idx="655">
                  <c:v>2.6835810000000047E-2</c:v>
                </c:pt>
                <c:pt idx="656">
                  <c:v>2.6884910000000033E-2</c:v>
                </c:pt>
                <c:pt idx="657">
                  <c:v>2.6785890000000021E-2</c:v>
                </c:pt>
                <c:pt idx="658">
                  <c:v>2.6785110000000025E-2</c:v>
                </c:pt>
                <c:pt idx="659">
                  <c:v>2.6697360000000038E-2</c:v>
                </c:pt>
                <c:pt idx="660">
                  <c:v>2.6712400000000001E-2</c:v>
                </c:pt>
                <c:pt idx="661">
                  <c:v>2.3514899999999981E-2</c:v>
                </c:pt>
                <c:pt idx="662">
                  <c:v>2.3483400000000001E-2</c:v>
                </c:pt>
                <c:pt idx="663">
                  <c:v>2.3478909999999999E-2</c:v>
                </c:pt>
                <c:pt idx="664">
                  <c:v>2.2473330000000055E-2</c:v>
                </c:pt>
                <c:pt idx="665">
                  <c:v>2.251833000000001E-2</c:v>
                </c:pt>
                <c:pt idx="666">
                  <c:v>2.2586679999999998E-2</c:v>
                </c:pt>
                <c:pt idx="667">
                  <c:v>2.2607680000000012E-2</c:v>
                </c:pt>
                <c:pt idx="668">
                  <c:v>2.2632080000000002E-2</c:v>
                </c:pt>
                <c:pt idx="669">
                  <c:v>2.1647830000000038E-2</c:v>
                </c:pt>
                <c:pt idx="670">
                  <c:v>2.166618E-2</c:v>
                </c:pt>
                <c:pt idx="671">
                  <c:v>2.1687950000000022E-2</c:v>
                </c:pt>
                <c:pt idx="672">
                  <c:v>2.1764800000000001E-2</c:v>
                </c:pt>
                <c:pt idx="673">
                  <c:v>2.1679130000000033E-2</c:v>
                </c:pt>
                <c:pt idx="674">
                  <c:v>2.0922830000000003E-2</c:v>
                </c:pt>
                <c:pt idx="675">
                  <c:v>2.0929529999999977E-2</c:v>
                </c:pt>
                <c:pt idx="676">
                  <c:v>2.0900340000000021E-2</c:v>
                </c:pt>
                <c:pt idx="677">
                  <c:v>2.0589619999999999E-2</c:v>
                </c:pt>
                <c:pt idx="678">
                  <c:v>2.0655960000000018E-2</c:v>
                </c:pt>
                <c:pt idx="679">
                  <c:v>2.0572150000000001E-2</c:v>
                </c:pt>
                <c:pt idx="680">
                  <c:v>2.056046999999998E-2</c:v>
                </c:pt>
                <c:pt idx="681">
                  <c:v>2.0546689999999972E-2</c:v>
                </c:pt>
                <c:pt idx="682">
                  <c:v>2.0457350000000006E-2</c:v>
                </c:pt>
                <c:pt idx="683">
                  <c:v>1.9855460000000005E-2</c:v>
                </c:pt>
                <c:pt idx="684">
                  <c:v>1.9335530000000017E-2</c:v>
                </c:pt>
                <c:pt idx="685">
                  <c:v>1.9099380000000003E-2</c:v>
                </c:pt>
                <c:pt idx="686">
                  <c:v>1.9105790000000001E-2</c:v>
                </c:pt>
                <c:pt idx="687">
                  <c:v>1.9223990000000003E-2</c:v>
                </c:pt>
                <c:pt idx="688">
                  <c:v>1.9284490000000001E-2</c:v>
                </c:pt>
                <c:pt idx="689">
                  <c:v>1.9186950000000001E-2</c:v>
                </c:pt>
                <c:pt idx="690">
                  <c:v>1.9263650000000018E-2</c:v>
                </c:pt>
                <c:pt idx="691">
                  <c:v>1.9323050000000019E-2</c:v>
                </c:pt>
                <c:pt idx="692">
                  <c:v>1.8715849999999999E-2</c:v>
                </c:pt>
                <c:pt idx="693">
                  <c:v>1.8460880000000023E-2</c:v>
                </c:pt>
                <c:pt idx="694">
                  <c:v>1.8458180000000001E-2</c:v>
                </c:pt>
                <c:pt idx="695">
                  <c:v>1.8762310000000001E-2</c:v>
                </c:pt>
                <c:pt idx="696">
                  <c:v>1.873261E-2</c:v>
                </c:pt>
                <c:pt idx="697">
                  <c:v>1.869929E-2</c:v>
                </c:pt>
                <c:pt idx="698">
                  <c:v>1.764864E-2</c:v>
                </c:pt>
                <c:pt idx="699">
                  <c:v>1.7833740000000001E-2</c:v>
                </c:pt>
                <c:pt idx="700">
                  <c:v>1.7796970000000002E-2</c:v>
                </c:pt>
                <c:pt idx="701">
                  <c:v>1.796524E-2</c:v>
                </c:pt>
                <c:pt idx="702">
                  <c:v>1.800506E-2</c:v>
                </c:pt>
                <c:pt idx="703">
                  <c:v>1.8069320000000003E-2</c:v>
                </c:pt>
                <c:pt idx="704">
                  <c:v>1.7990310000000002E-2</c:v>
                </c:pt>
                <c:pt idx="705">
                  <c:v>1.7685520000000017E-2</c:v>
                </c:pt>
                <c:pt idx="706">
                  <c:v>1.8006680000000001E-2</c:v>
                </c:pt>
                <c:pt idx="707">
                  <c:v>1.7823100000000001E-2</c:v>
                </c:pt>
                <c:pt idx="708">
                  <c:v>1.8220190000000015E-2</c:v>
                </c:pt>
                <c:pt idx="709">
                  <c:v>1.807545E-2</c:v>
                </c:pt>
                <c:pt idx="710">
                  <c:v>1.802074E-2</c:v>
                </c:pt>
                <c:pt idx="711">
                  <c:v>1.7803740000000002E-2</c:v>
                </c:pt>
                <c:pt idx="712">
                  <c:v>1.7779389999999999E-2</c:v>
                </c:pt>
                <c:pt idx="713">
                  <c:v>1.7773209999999998E-2</c:v>
                </c:pt>
                <c:pt idx="714">
                  <c:v>1.7839890000000001E-2</c:v>
                </c:pt>
                <c:pt idx="715">
                  <c:v>1.7822890000000001E-2</c:v>
                </c:pt>
                <c:pt idx="716">
                  <c:v>1.7824939999999997E-2</c:v>
                </c:pt>
                <c:pt idx="717">
                  <c:v>1.7834170000000003E-2</c:v>
                </c:pt>
                <c:pt idx="718">
                  <c:v>1.7773819999999999E-2</c:v>
                </c:pt>
                <c:pt idx="719">
                  <c:v>1.7928830000000003E-2</c:v>
                </c:pt>
                <c:pt idx="720">
                  <c:v>1.7950630000000002E-2</c:v>
                </c:pt>
                <c:pt idx="721">
                  <c:v>1.7892130000000003E-2</c:v>
                </c:pt>
                <c:pt idx="722">
                  <c:v>1.7313060000000002E-2</c:v>
                </c:pt>
                <c:pt idx="723">
                  <c:v>1.60357E-2</c:v>
                </c:pt>
                <c:pt idx="724">
                  <c:v>1.62185E-2</c:v>
                </c:pt>
                <c:pt idx="725">
                  <c:v>1.567298E-2</c:v>
                </c:pt>
                <c:pt idx="726">
                  <c:v>1.5674880000000009E-2</c:v>
                </c:pt>
                <c:pt idx="727">
                  <c:v>2.0241980000000021E-2</c:v>
                </c:pt>
                <c:pt idx="728">
                  <c:v>1.9633730000000005E-2</c:v>
                </c:pt>
                <c:pt idx="729">
                  <c:v>1.9684070000000026E-2</c:v>
                </c:pt>
                <c:pt idx="730">
                  <c:v>1.9889170000000022E-2</c:v>
                </c:pt>
                <c:pt idx="731">
                  <c:v>1.9262560000000022E-2</c:v>
                </c:pt>
                <c:pt idx="732">
                  <c:v>1.9043260000000003E-2</c:v>
                </c:pt>
                <c:pt idx="733">
                  <c:v>1.9038160000000005E-2</c:v>
                </c:pt>
                <c:pt idx="734">
                  <c:v>1.8995919999999999E-2</c:v>
                </c:pt>
                <c:pt idx="735">
                  <c:v>1.8890770000000019E-2</c:v>
                </c:pt>
                <c:pt idx="736">
                  <c:v>1.8825770000000023E-2</c:v>
                </c:pt>
                <c:pt idx="737">
                  <c:v>1.883574E-2</c:v>
                </c:pt>
                <c:pt idx="738">
                  <c:v>2.0070240000000038E-2</c:v>
                </c:pt>
                <c:pt idx="739">
                  <c:v>1.8325370000000018E-2</c:v>
                </c:pt>
                <c:pt idx="740">
                  <c:v>1.8182670000000001E-2</c:v>
                </c:pt>
                <c:pt idx="741">
                  <c:v>1.8167760000000005E-2</c:v>
                </c:pt>
                <c:pt idx="742">
                  <c:v>1.863766E-2</c:v>
                </c:pt>
                <c:pt idx="743">
                  <c:v>1.8404390000000003E-2</c:v>
                </c:pt>
                <c:pt idx="744">
                  <c:v>1.4088349999999998E-2</c:v>
                </c:pt>
                <c:pt idx="745">
                  <c:v>1.3530230000000001E-2</c:v>
                </c:pt>
                <c:pt idx="746">
                  <c:v>1.2429180000000001E-2</c:v>
                </c:pt>
                <c:pt idx="747">
                  <c:v>1.2500140000000003E-2</c:v>
                </c:pt>
                <c:pt idx="748">
                  <c:v>1.2177259999999994E-2</c:v>
                </c:pt>
                <c:pt idx="749">
                  <c:v>1.200116E-2</c:v>
                </c:pt>
                <c:pt idx="750">
                  <c:v>1.1717160000000001E-2</c:v>
                </c:pt>
                <c:pt idx="751">
                  <c:v>1.1711360000000001E-2</c:v>
                </c:pt>
                <c:pt idx="752">
                  <c:v>1.1411360000000001E-2</c:v>
                </c:pt>
                <c:pt idx="753">
                  <c:v>1.097426E-2</c:v>
                </c:pt>
                <c:pt idx="754">
                  <c:v>1.1085360000000001E-2</c:v>
                </c:pt>
                <c:pt idx="755">
                  <c:v>1.1075359999999999E-2</c:v>
                </c:pt>
                <c:pt idx="756">
                  <c:v>1.1035209999999998E-2</c:v>
                </c:pt>
                <c:pt idx="757">
                  <c:v>1.0561570000000015E-2</c:v>
                </c:pt>
                <c:pt idx="758">
                  <c:v>1.048525E-2</c:v>
                </c:pt>
                <c:pt idx="759">
                  <c:v>1.0210160000000001E-2</c:v>
                </c:pt>
                <c:pt idx="760">
                  <c:v>1.0309249999999996E-2</c:v>
                </c:pt>
                <c:pt idx="761">
                  <c:v>1.0210530000000001E-2</c:v>
                </c:pt>
                <c:pt idx="762">
                  <c:v>9.4296300000000152E-3</c:v>
                </c:pt>
                <c:pt idx="763">
                  <c:v>9.4209800000000146E-3</c:v>
                </c:pt>
                <c:pt idx="764">
                  <c:v>9.4575200000000092E-3</c:v>
                </c:pt>
                <c:pt idx="765">
                  <c:v>9.4575200000000092E-3</c:v>
                </c:pt>
                <c:pt idx="766">
                  <c:v>7.4425200000000045E-3</c:v>
                </c:pt>
                <c:pt idx="767">
                  <c:v>6.7614700000000047E-3</c:v>
                </c:pt>
                <c:pt idx="768">
                  <c:v>6.6330700000000048E-3</c:v>
                </c:pt>
                <c:pt idx="769">
                  <c:v>6.5955600000000046E-3</c:v>
                </c:pt>
                <c:pt idx="770">
                  <c:v>6.7817600000000099E-3</c:v>
                </c:pt>
                <c:pt idx="771">
                  <c:v>6.7371200000000044E-3</c:v>
                </c:pt>
                <c:pt idx="772">
                  <c:v>6.2761100000000057E-3</c:v>
                </c:pt>
                <c:pt idx="773">
                  <c:v>6.2666100000000058E-3</c:v>
                </c:pt>
                <c:pt idx="774">
                  <c:v>6.2666100000000058E-3</c:v>
                </c:pt>
                <c:pt idx="775">
                  <c:v>4.9844500000000014E-3</c:v>
                </c:pt>
                <c:pt idx="776">
                  <c:v>4.0850000000000044E-3</c:v>
                </c:pt>
                <c:pt idx="777">
                  <c:v>3.7923300000000043E-3</c:v>
                </c:pt>
                <c:pt idx="778">
                  <c:v>3.7572800000000043E-3</c:v>
                </c:pt>
                <c:pt idx="779">
                  <c:v>3.6015300000000047E-3</c:v>
                </c:pt>
                <c:pt idx="780">
                  <c:v>3.5501500000000023E-3</c:v>
                </c:pt>
                <c:pt idx="781">
                  <c:v>3.5148499999999999E-3</c:v>
                </c:pt>
                <c:pt idx="782">
                  <c:v>3.4786999999999999E-3</c:v>
                </c:pt>
                <c:pt idx="783">
                  <c:v>3.4318E-3</c:v>
                </c:pt>
                <c:pt idx="784">
                  <c:v>3.4216300000000023E-3</c:v>
                </c:pt>
                <c:pt idx="785">
                  <c:v>3.3674099999999999E-3</c:v>
                </c:pt>
                <c:pt idx="786">
                  <c:v>3.3333099999999999E-3</c:v>
                </c:pt>
                <c:pt idx="787">
                  <c:v>3.3333099999999999E-3</c:v>
                </c:pt>
                <c:pt idx="788">
                  <c:v>3.269560000000003E-3</c:v>
                </c:pt>
                <c:pt idx="789">
                  <c:v>3.1692100000000026E-3</c:v>
                </c:pt>
                <c:pt idx="790">
                  <c:v>3.1583100000000023E-3</c:v>
                </c:pt>
                <c:pt idx="791">
                  <c:v>3.1450100000000023E-3</c:v>
                </c:pt>
                <c:pt idx="792">
                  <c:v>3.1388800000000023E-3</c:v>
                </c:pt>
                <c:pt idx="793">
                  <c:v>2.7293800000000043E-3</c:v>
                </c:pt>
                <c:pt idx="794">
                  <c:v>2.7293800000000043E-3</c:v>
                </c:pt>
                <c:pt idx="795">
                  <c:v>2.8553800000000002E-3</c:v>
                </c:pt>
                <c:pt idx="796">
                  <c:v>3.7630700000000059E-3</c:v>
                </c:pt>
                <c:pt idx="797">
                  <c:v>3.7490700000000023E-3</c:v>
                </c:pt>
                <c:pt idx="798">
                  <c:v>2.7158700000000022E-3</c:v>
                </c:pt>
                <c:pt idx="799">
                  <c:v>2.7033700000000048E-3</c:v>
                </c:pt>
                <c:pt idx="800">
                  <c:v>2.69228E-3</c:v>
                </c:pt>
                <c:pt idx="801">
                  <c:v>2.6235600000000044E-3</c:v>
                </c:pt>
                <c:pt idx="802">
                  <c:v>2.5935300000000036E-3</c:v>
                </c:pt>
                <c:pt idx="803">
                  <c:v>2.9500300000000024E-3</c:v>
                </c:pt>
                <c:pt idx="804">
                  <c:v>2.4423400000000012E-3</c:v>
                </c:pt>
                <c:pt idx="805">
                  <c:v>2.4423400000000012E-3</c:v>
                </c:pt>
                <c:pt idx="806">
                  <c:v>2.4423400000000012E-3</c:v>
                </c:pt>
                <c:pt idx="807">
                  <c:v>2.0858400000000011E-3</c:v>
                </c:pt>
                <c:pt idx="808">
                  <c:v>2.0807000000000022E-3</c:v>
                </c:pt>
                <c:pt idx="809">
                  <c:v>2.0807000000000022E-3</c:v>
                </c:pt>
                <c:pt idx="810">
                  <c:v>2.06288E-3</c:v>
                </c:pt>
                <c:pt idx="811">
                  <c:v>2.0574800000000022E-3</c:v>
                </c:pt>
                <c:pt idx="812">
                  <c:v>1.992280000000003E-3</c:v>
                </c:pt>
                <c:pt idx="813">
                  <c:v>1.992280000000003E-3</c:v>
                </c:pt>
                <c:pt idx="814">
                  <c:v>1.992280000000003E-3</c:v>
                </c:pt>
                <c:pt idx="815">
                  <c:v>1.992280000000003E-3</c:v>
                </c:pt>
                <c:pt idx="816">
                  <c:v>1.9673800000000021E-3</c:v>
                </c:pt>
                <c:pt idx="817">
                  <c:v>1.9383800000000032E-3</c:v>
                </c:pt>
                <c:pt idx="818">
                  <c:v>1.9365300000000012E-3</c:v>
                </c:pt>
                <c:pt idx="819">
                  <c:v>1.9365300000000012E-3</c:v>
                </c:pt>
                <c:pt idx="820">
                  <c:v>1.9870600000000023E-3</c:v>
                </c:pt>
                <c:pt idx="821">
                  <c:v>1.9820600000000021E-3</c:v>
                </c:pt>
                <c:pt idx="822">
                  <c:v>2.0027600000000001E-3</c:v>
                </c:pt>
                <c:pt idx="823">
                  <c:v>1.4697600000000001E-3</c:v>
                </c:pt>
                <c:pt idx="824">
                  <c:v>1.4997599999999999E-3</c:v>
                </c:pt>
                <c:pt idx="825">
                  <c:v>1.5497600000000001E-3</c:v>
                </c:pt>
                <c:pt idx="826">
                  <c:v>1.5497600000000001E-3</c:v>
                </c:pt>
                <c:pt idx="827">
                  <c:v>1.5452600000000001E-3</c:v>
                </c:pt>
                <c:pt idx="828">
                  <c:v>1.5452600000000001E-3</c:v>
                </c:pt>
                <c:pt idx="829">
                  <c:v>1.5275600000000001E-3</c:v>
                </c:pt>
                <c:pt idx="830">
                  <c:v>1.4866600000000001E-3</c:v>
                </c:pt>
                <c:pt idx="831">
                  <c:v>1.74796E-3</c:v>
                </c:pt>
                <c:pt idx="832">
                  <c:v>1.6929600000000012E-3</c:v>
                </c:pt>
                <c:pt idx="833">
                  <c:v>1.6929600000000012E-3</c:v>
                </c:pt>
                <c:pt idx="834">
                  <c:v>1.6874100000000012E-3</c:v>
                </c:pt>
                <c:pt idx="835">
                  <c:v>1.6874100000000012E-3</c:v>
                </c:pt>
                <c:pt idx="836">
                  <c:v>1.7009100000000001E-3</c:v>
                </c:pt>
                <c:pt idx="837">
                  <c:v>1.7732100000000016E-3</c:v>
                </c:pt>
                <c:pt idx="838">
                  <c:v>1.7732100000000016E-3</c:v>
                </c:pt>
                <c:pt idx="839">
                  <c:v>1.7732100000000016E-3</c:v>
                </c:pt>
                <c:pt idx="840">
                  <c:v>1.7732100000000016E-3</c:v>
                </c:pt>
                <c:pt idx="841">
                  <c:v>1.7367100000000011E-3</c:v>
                </c:pt>
                <c:pt idx="842">
                  <c:v>1.8083100000000024E-3</c:v>
                </c:pt>
                <c:pt idx="843">
                  <c:v>1.7718600000000001E-3</c:v>
                </c:pt>
                <c:pt idx="844">
                  <c:v>1.72186E-3</c:v>
                </c:pt>
                <c:pt idx="845">
                  <c:v>1.6772600000000012E-3</c:v>
                </c:pt>
                <c:pt idx="846">
                  <c:v>1.6565600000000011E-3</c:v>
                </c:pt>
                <c:pt idx="847">
                  <c:v>1.6565600000000011E-3</c:v>
                </c:pt>
                <c:pt idx="848">
                  <c:v>1.3705600000000011E-3</c:v>
                </c:pt>
                <c:pt idx="849">
                  <c:v>1.3702500000000019E-3</c:v>
                </c:pt>
                <c:pt idx="850">
                  <c:v>1.3702500000000019E-3</c:v>
                </c:pt>
                <c:pt idx="851">
                  <c:v>1.3702500000000019E-3</c:v>
                </c:pt>
                <c:pt idx="852">
                  <c:v>1.3702500000000019E-3</c:v>
                </c:pt>
                <c:pt idx="853">
                  <c:v>1.3702500000000019E-3</c:v>
                </c:pt>
                <c:pt idx="854">
                  <c:v>1.3562500000000024E-3</c:v>
                </c:pt>
                <c:pt idx="855">
                  <c:v>1.5088800000000013E-3</c:v>
                </c:pt>
                <c:pt idx="856">
                  <c:v>1.48788E-3</c:v>
                </c:pt>
                <c:pt idx="857">
                  <c:v>1.4275799999999999E-3</c:v>
                </c:pt>
                <c:pt idx="858">
                  <c:v>1.4275799999999999E-3</c:v>
                </c:pt>
                <c:pt idx="859">
                  <c:v>1.4275799999999999E-3</c:v>
                </c:pt>
                <c:pt idx="860">
                  <c:v>1.42158E-3</c:v>
                </c:pt>
                <c:pt idx="861">
                  <c:v>1.4101700000000001E-3</c:v>
                </c:pt>
                <c:pt idx="862">
                  <c:v>1.40347E-3</c:v>
                </c:pt>
                <c:pt idx="863">
                  <c:v>1.40197E-3</c:v>
                </c:pt>
                <c:pt idx="864">
                  <c:v>1.3959700000000001E-3</c:v>
                </c:pt>
                <c:pt idx="865">
                  <c:v>1.3959700000000001E-3</c:v>
                </c:pt>
                <c:pt idx="866">
                  <c:v>1.3959700000000001E-3</c:v>
                </c:pt>
                <c:pt idx="867">
                  <c:v>1.3862000000000021E-3</c:v>
                </c:pt>
                <c:pt idx="868">
                  <c:v>1.4065999999999998E-3</c:v>
                </c:pt>
                <c:pt idx="869">
                  <c:v>9.8683000000000147E-4</c:v>
                </c:pt>
                <c:pt idx="870">
                  <c:v>9.8683000000000147E-4</c:v>
                </c:pt>
                <c:pt idx="871">
                  <c:v>9.8683000000000147E-4</c:v>
                </c:pt>
                <c:pt idx="872">
                  <c:v>9.8683000000000147E-4</c:v>
                </c:pt>
                <c:pt idx="873">
                  <c:v>1.3740300000000011E-3</c:v>
                </c:pt>
                <c:pt idx="874">
                  <c:v>1.3613500000000012E-3</c:v>
                </c:pt>
                <c:pt idx="875">
                  <c:v>1.3613500000000012E-3</c:v>
                </c:pt>
                <c:pt idx="876">
                  <c:v>1.3613500000000012E-3</c:v>
                </c:pt>
                <c:pt idx="877">
                  <c:v>1.3613500000000012E-3</c:v>
                </c:pt>
                <c:pt idx="878">
                  <c:v>1.3613500000000012E-3</c:v>
                </c:pt>
                <c:pt idx="879">
                  <c:v>1.3589699999999999E-3</c:v>
                </c:pt>
                <c:pt idx="880">
                  <c:v>1.3589699999999999E-3</c:v>
                </c:pt>
                <c:pt idx="881">
                  <c:v>1.3589699999999999E-3</c:v>
                </c:pt>
                <c:pt idx="882">
                  <c:v>1.3589699999999999E-3</c:v>
                </c:pt>
                <c:pt idx="883">
                  <c:v>1.3503700000000009E-3</c:v>
                </c:pt>
                <c:pt idx="884">
                  <c:v>1.2978699999999998E-3</c:v>
                </c:pt>
                <c:pt idx="885">
                  <c:v>1.2156700000000001E-3</c:v>
                </c:pt>
                <c:pt idx="886">
                  <c:v>1.2454300000000001E-3</c:v>
                </c:pt>
                <c:pt idx="887">
                  <c:v>1.2282300000000001E-3</c:v>
                </c:pt>
                <c:pt idx="888">
                  <c:v>1.2282300000000001E-3</c:v>
                </c:pt>
                <c:pt idx="889">
                  <c:v>1.2282300000000001E-3</c:v>
                </c:pt>
                <c:pt idx="890">
                  <c:v>4.7823000000000049E-4</c:v>
                </c:pt>
                <c:pt idx="891">
                  <c:v>4.835600000000005E-4</c:v>
                </c:pt>
                <c:pt idx="892">
                  <c:v>2.1616000000000023E-4</c:v>
                </c:pt>
                <c:pt idx="893">
                  <c:v>1.8816000000000015E-4</c:v>
                </c:pt>
                <c:pt idx="894">
                  <c:v>1.8816000000000015E-4</c:v>
                </c:pt>
                <c:pt idx="895">
                  <c:v>4.5919000000000043E-4</c:v>
                </c:pt>
                <c:pt idx="896">
                  <c:v>4.5919000000000043E-4</c:v>
                </c:pt>
                <c:pt idx="897">
                  <c:v>4.5919000000000043E-4</c:v>
                </c:pt>
                <c:pt idx="898">
                  <c:v>4.5919000000000043E-4</c:v>
                </c:pt>
                <c:pt idx="899">
                  <c:v>4.4569000000000048E-4</c:v>
                </c:pt>
                <c:pt idx="900">
                  <c:v>1.7466000000000012E-4</c:v>
                </c:pt>
                <c:pt idx="901">
                  <c:v>1.7466000000000012E-4</c:v>
                </c:pt>
                <c:pt idx="902">
                  <c:v>1.7466000000000012E-4</c:v>
                </c:pt>
                <c:pt idx="903">
                  <c:v>1.7466000000000012E-4</c:v>
                </c:pt>
                <c:pt idx="904">
                  <c:v>1.7466000000000012E-4</c:v>
                </c:pt>
                <c:pt idx="905">
                  <c:v>1.4766000000000003E-4</c:v>
                </c:pt>
                <c:pt idx="906">
                  <c:v>1.9016000000000023E-4</c:v>
                </c:pt>
                <c:pt idx="907">
                  <c:v>1.9016000000000023E-4</c:v>
                </c:pt>
                <c:pt idx="908">
                  <c:v>1.9016000000000023E-4</c:v>
                </c:pt>
                <c:pt idx="909">
                  <c:v>1.9016000000000023E-4</c:v>
                </c:pt>
                <c:pt idx="910">
                  <c:v>1.9016000000000023E-4</c:v>
                </c:pt>
                <c:pt idx="911">
                  <c:v>1.9016000000000023E-4</c:v>
                </c:pt>
                <c:pt idx="912">
                  <c:v>1.9016000000000023E-4</c:v>
                </c:pt>
                <c:pt idx="913">
                  <c:v>1.7793000000000013E-4</c:v>
                </c:pt>
                <c:pt idx="914">
                  <c:v>1.7793000000000013E-4</c:v>
                </c:pt>
                <c:pt idx="915">
                  <c:v>1.7793000000000013E-4</c:v>
                </c:pt>
                <c:pt idx="916">
                  <c:v>1.7793000000000013E-4</c:v>
                </c:pt>
                <c:pt idx="917">
                  <c:v>1.7793000000000013E-4</c:v>
                </c:pt>
                <c:pt idx="918">
                  <c:v>1.7793000000000013E-4</c:v>
                </c:pt>
                <c:pt idx="919">
                  <c:v>1.7793000000000013E-4</c:v>
                </c:pt>
                <c:pt idx="920">
                  <c:v>1.7793000000000013E-4</c:v>
                </c:pt>
                <c:pt idx="921">
                  <c:v>1.7793000000000013E-4</c:v>
                </c:pt>
                <c:pt idx="922">
                  <c:v>1.7793000000000013E-4</c:v>
                </c:pt>
                <c:pt idx="923">
                  <c:v>1.9143000000000027E-4</c:v>
                </c:pt>
                <c:pt idx="924">
                  <c:v>1.9143000000000027E-4</c:v>
                </c:pt>
                <c:pt idx="925">
                  <c:v>1.9143000000000027E-4</c:v>
                </c:pt>
                <c:pt idx="926">
                  <c:v>1.9143000000000027E-4</c:v>
                </c:pt>
                <c:pt idx="927">
                  <c:v>1.9143000000000027E-4</c:v>
                </c:pt>
                <c:pt idx="928">
                  <c:v>1.9143000000000027E-4</c:v>
                </c:pt>
                <c:pt idx="929">
                  <c:v>5.0912000000000103E-4</c:v>
                </c:pt>
                <c:pt idx="930">
                  <c:v>5.0912000000000103E-4</c:v>
                </c:pt>
                <c:pt idx="931">
                  <c:v>5.2631000000000021E-4</c:v>
                </c:pt>
                <c:pt idx="932">
                  <c:v>1.2678099999999999E-3</c:v>
                </c:pt>
                <c:pt idx="933">
                  <c:v>1.2678099999999999E-3</c:v>
                </c:pt>
                <c:pt idx="934">
                  <c:v>9.3293000000000087E-4</c:v>
                </c:pt>
                <c:pt idx="935">
                  <c:v>9.3293000000000087E-4</c:v>
                </c:pt>
                <c:pt idx="936">
                  <c:v>9.3293000000000087E-4</c:v>
                </c:pt>
                <c:pt idx="937">
                  <c:v>9.1793000000000105E-4</c:v>
                </c:pt>
                <c:pt idx="938">
                  <c:v>9.0793000000000145E-4</c:v>
                </c:pt>
                <c:pt idx="939">
                  <c:v>9.2293000000000041E-4</c:v>
                </c:pt>
                <c:pt idx="940">
                  <c:v>9.2293000000000041E-4</c:v>
                </c:pt>
                <c:pt idx="941">
                  <c:v>9.2293000000000041E-4</c:v>
                </c:pt>
                <c:pt idx="942">
                  <c:v>9.2293000000000041E-4</c:v>
                </c:pt>
                <c:pt idx="943">
                  <c:v>9.2293000000000041E-4</c:v>
                </c:pt>
                <c:pt idx="944">
                  <c:v>2.1941930000000023E-2</c:v>
                </c:pt>
                <c:pt idx="945">
                  <c:v>2.1941930000000023E-2</c:v>
                </c:pt>
                <c:pt idx="946">
                  <c:v>2.1941930000000023E-2</c:v>
                </c:pt>
                <c:pt idx="947">
                  <c:v>2.1928429999999971E-2</c:v>
                </c:pt>
                <c:pt idx="948">
                  <c:v>2.1928429999999971E-2</c:v>
                </c:pt>
                <c:pt idx="949">
                  <c:v>7.9893430000000112E-2</c:v>
                </c:pt>
                <c:pt idx="950">
                  <c:v>8.1943430000000012E-2</c:v>
                </c:pt>
                <c:pt idx="951">
                  <c:v>8.1943430000000012E-2</c:v>
                </c:pt>
                <c:pt idx="952">
                  <c:v>8.1943430000000012E-2</c:v>
                </c:pt>
                <c:pt idx="953">
                  <c:v>8.2446430000000015E-2</c:v>
                </c:pt>
                <c:pt idx="954">
                  <c:v>9.285243E-2</c:v>
                </c:pt>
                <c:pt idx="955">
                  <c:v>9.3010430000000047E-2</c:v>
                </c:pt>
                <c:pt idx="956">
                  <c:v>9.3036430000000156E-2</c:v>
                </c:pt>
                <c:pt idx="957">
                  <c:v>9.3036430000000156E-2</c:v>
                </c:pt>
                <c:pt idx="958">
                  <c:v>9.3036430000000156E-2</c:v>
                </c:pt>
                <c:pt idx="959">
                  <c:v>9.3036430000000156E-2</c:v>
                </c:pt>
                <c:pt idx="960">
                  <c:v>9.3036430000000156E-2</c:v>
                </c:pt>
                <c:pt idx="961">
                  <c:v>9.2971430000000008E-2</c:v>
                </c:pt>
                <c:pt idx="962">
                  <c:v>9.2971430000000008E-2</c:v>
                </c:pt>
                <c:pt idx="963">
                  <c:v>9.2971430000000008E-2</c:v>
                </c:pt>
                <c:pt idx="964">
                  <c:v>9.3466930000000045E-2</c:v>
                </c:pt>
                <c:pt idx="965">
                  <c:v>9.3526930000000216E-2</c:v>
                </c:pt>
                <c:pt idx="966">
                  <c:v>9.3526930000000216E-2</c:v>
                </c:pt>
                <c:pt idx="967">
                  <c:v>9.3526930000000216E-2</c:v>
                </c:pt>
                <c:pt idx="968">
                  <c:v>9.3526930000000216E-2</c:v>
                </c:pt>
                <c:pt idx="969">
                  <c:v>0.10092092999999999</c:v>
                </c:pt>
                <c:pt idx="970">
                  <c:v>0.10095092999999998</c:v>
                </c:pt>
                <c:pt idx="971">
                  <c:v>0.10146092999999999</c:v>
                </c:pt>
                <c:pt idx="972">
                  <c:v>0.10166293000000007</c:v>
                </c:pt>
                <c:pt idx="973">
                  <c:v>0.10167493000000002</c:v>
                </c:pt>
                <c:pt idx="974">
                  <c:v>0.10427493000000006</c:v>
                </c:pt>
                <c:pt idx="975">
                  <c:v>0.11033393</c:v>
                </c:pt>
                <c:pt idx="976">
                  <c:v>0.11039392999999999</c:v>
                </c:pt>
                <c:pt idx="977">
                  <c:v>0.11054393</c:v>
                </c:pt>
                <c:pt idx="978">
                  <c:v>0.11303592999999999</c:v>
                </c:pt>
                <c:pt idx="979">
                  <c:v>8.2035930000000021E-2</c:v>
                </c:pt>
                <c:pt idx="980">
                  <c:v>8.2035930000000021E-2</c:v>
                </c:pt>
                <c:pt idx="981">
                  <c:v>8.2035930000000021E-2</c:v>
                </c:pt>
                <c:pt idx="982">
                  <c:v>8.414663E-2</c:v>
                </c:pt>
                <c:pt idx="983">
                  <c:v>9.6646630000000025E-2</c:v>
                </c:pt>
                <c:pt idx="984">
                  <c:v>9.9621630000000044E-2</c:v>
                </c:pt>
                <c:pt idx="985">
                  <c:v>0.30180163000000032</c:v>
                </c:pt>
                <c:pt idx="986">
                  <c:v>0.29980163000000032</c:v>
                </c:pt>
                <c:pt idx="987">
                  <c:v>0.31980163000000034</c:v>
                </c:pt>
                <c:pt idx="988">
                  <c:v>0.32809163000000002</c:v>
                </c:pt>
                <c:pt idx="989">
                  <c:v>0.33559163000000031</c:v>
                </c:pt>
                <c:pt idx="990">
                  <c:v>0.33463263000000032</c:v>
                </c:pt>
                <c:pt idx="991">
                  <c:v>0.33536943000000041</c:v>
                </c:pt>
                <c:pt idx="992">
                  <c:v>0.34318643000000032</c:v>
                </c:pt>
                <c:pt idx="993">
                  <c:v>0.34350783000000001</c:v>
                </c:pt>
                <c:pt idx="994">
                  <c:v>0.37602583000000034</c:v>
                </c:pt>
                <c:pt idx="995">
                  <c:v>0.37521783000000031</c:v>
                </c:pt>
                <c:pt idx="996">
                  <c:v>0.38204663000000028</c:v>
                </c:pt>
                <c:pt idx="997">
                  <c:v>0.38204663000000028</c:v>
                </c:pt>
                <c:pt idx="998">
                  <c:v>0.38204663000000028</c:v>
                </c:pt>
                <c:pt idx="999">
                  <c:v>0.38204663000000028</c:v>
                </c:pt>
                <c:pt idx="1000">
                  <c:v>0.38204663000000028</c:v>
                </c:pt>
                <c:pt idx="1001">
                  <c:v>0.38204663000000028</c:v>
                </c:pt>
                <c:pt idx="1002">
                  <c:v>0.38217983000000028</c:v>
                </c:pt>
                <c:pt idx="1003">
                  <c:v>0.38195393000000027</c:v>
                </c:pt>
                <c:pt idx="1004">
                  <c:v>0.38156493000000041</c:v>
                </c:pt>
                <c:pt idx="1005">
                  <c:v>0.38146893000000043</c:v>
                </c:pt>
                <c:pt idx="1006">
                  <c:v>0.38143693000000034</c:v>
                </c:pt>
                <c:pt idx="1007">
                  <c:v>0.40443693000000008</c:v>
                </c:pt>
                <c:pt idx="1008">
                  <c:v>0.40448693000000041</c:v>
                </c:pt>
                <c:pt idx="1009">
                  <c:v>0.46125263</c:v>
                </c:pt>
                <c:pt idx="1010">
                  <c:v>0.45898493000000035</c:v>
                </c:pt>
                <c:pt idx="1011">
                  <c:v>0.45598493000000034</c:v>
                </c:pt>
                <c:pt idx="1012">
                  <c:v>0.45598493000000034</c:v>
                </c:pt>
                <c:pt idx="1013">
                  <c:v>0.45661793000000001</c:v>
                </c:pt>
                <c:pt idx="1014">
                  <c:v>0.46261793000000001</c:v>
                </c:pt>
                <c:pt idx="1015">
                  <c:v>0.47514443000000001</c:v>
                </c:pt>
                <c:pt idx="1016">
                  <c:v>0.55615643000000003</c:v>
                </c:pt>
                <c:pt idx="1017">
                  <c:v>0.55815643000000004</c:v>
                </c:pt>
                <c:pt idx="1018">
                  <c:v>0.5591624300000001</c:v>
                </c:pt>
                <c:pt idx="1019">
                  <c:v>0.55888243000000004</c:v>
                </c:pt>
                <c:pt idx="1020">
                  <c:v>0.55876243000000003</c:v>
                </c:pt>
                <c:pt idx="1021">
                  <c:v>0.57886243000000004</c:v>
                </c:pt>
                <c:pt idx="1022">
                  <c:v>0.57886243000000004</c:v>
                </c:pt>
                <c:pt idx="1023">
                  <c:v>0.57898743000000064</c:v>
                </c:pt>
                <c:pt idx="1024">
                  <c:v>0.5789994300000012</c:v>
                </c:pt>
                <c:pt idx="1025">
                  <c:v>0.5789994300000012</c:v>
                </c:pt>
                <c:pt idx="1026">
                  <c:v>0.5789994300000012</c:v>
                </c:pt>
                <c:pt idx="1027">
                  <c:v>0.52699943000000082</c:v>
                </c:pt>
                <c:pt idx="1028">
                  <c:v>0.52696732999999918</c:v>
                </c:pt>
                <c:pt idx="1029">
                  <c:v>0.52688743000000005</c:v>
                </c:pt>
                <c:pt idx="1030">
                  <c:v>0.49688743000000041</c:v>
                </c:pt>
                <c:pt idx="1031">
                  <c:v>0.49701243000000034</c:v>
                </c:pt>
                <c:pt idx="1032">
                  <c:v>0.49703043000000002</c:v>
                </c:pt>
                <c:pt idx="1033">
                  <c:v>0.49724443000000002</c:v>
                </c:pt>
                <c:pt idx="1034">
                  <c:v>0.49724443000000002</c:v>
                </c:pt>
                <c:pt idx="1035">
                  <c:v>0.49724443000000002</c:v>
                </c:pt>
                <c:pt idx="1036">
                  <c:v>0.49629043</c:v>
                </c:pt>
                <c:pt idx="1037">
                  <c:v>0.49637543000000034</c:v>
                </c:pt>
                <c:pt idx="1038">
                  <c:v>0.49511843000000028</c:v>
                </c:pt>
                <c:pt idx="1039">
                  <c:v>0.49511843000000028</c:v>
                </c:pt>
                <c:pt idx="1040">
                  <c:v>0.49581043000000041</c:v>
                </c:pt>
                <c:pt idx="1041">
                  <c:v>0.49581043000000041</c:v>
                </c:pt>
                <c:pt idx="1042">
                  <c:v>0.49562043000000028</c:v>
                </c:pt>
                <c:pt idx="1043">
                  <c:v>0.49560243000000026</c:v>
                </c:pt>
                <c:pt idx="1044">
                  <c:v>0.49741243000000041</c:v>
                </c:pt>
                <c:pt idx="1045">
                  <c:v>0.49741243000000041</c:v>
                </c:pt>
                <c:pt idx="1046">
                  <c:v>0.50260243000000004</c:v>
                </c:pt>
                <c:pt idx="1047">
                  <c:v>0.48310243000000008</c:v>
                </c:pt>
                <c:pt idx="1048">
                  <c:v>0.48401513000000002</c:v>
                </c:pt>
                <c:pt idx="1049">
                  <c:v>0.48871513</c:v>
                </c:pt>
                <c:pt idx="1050">
                  <c:v>0.48871513</c:v>
                </c:pt>
                <c:pt idx="1051">
                  <c:v>0.48874820000000002</c:v>
                </c:pt>
                <c:pt idx="1052">
                  <c:v>0.48902120000000032</c:v>
                </c:pt>
                <c:pt idx="1053">
                  <c:v>0.47000430000000032</c:v>
                </c:pt>
                <c:pt idx="1054">
                  <c:v>0.46990430000000027</c:v>
                </c:pt>
                <c:pt idx="1055">
                  <c:v>0.49277530000000008</c:v>
                </c:pt>
                <c:pt idx="1056">
                  <c:v>0.49185980000000035</c:v>
                </c:pt>
                <c:pt idx="1057">
                  <c:v>0.49180200000000041</c:v>
                </c:pt>
                <c:pt idx="1058">
                  <c:v>0.48898628000000055</c:v>
                </c:pt>
                <c:pt idx="1059">
                  <c:v>0.48883778000000033</c:v>
                </c:pt>
                <c:pt idx="1060">
                  <c:v>0.4886877800000004</c:v>
                </c:pt>
                <c:pt idx="1061">
                  <c:v>0.48863638000000026</c:v>
                </c:pt>
                <c:pt idx="1062">
                  <c:v>0.48862388000000034</c:v>
                </c:pt>
                <c:pt idx="1063">
                  <c:v>0.48857854000000034</c:v>
                </c:pt>
                <c:pt idx="1064">
                  <c:v>0.48857854000000034</c:v>
                </c:pt>
                <c:pt idx="1065">
                  <c:v>0.49045444000000032</c:v>
                </c:pt>
                <c:pt idx="1066">
                  <c:v>0.49120894000000026</c:v>
                </c:pt>
                <c:pt idx="1067">
                  <c:v>0.49371514</c:v>
                </c:pt>
                <c:pt idx="1068">
                  <c:v>0.49364934000000005</c:v>
                </c:pt>
                <c:pt idx="1069">
                  <c:v>0.49371829000000034</c:v>
                </c:pt>
                <c:pt idx="1070">
                  <c:v>0.48985329000000027</c:v>
                </c:pt>
                <c:pt idx="1071">
                  <c:v>0.49195329000000032</c:v>
                </c:pt>
                <c:pt idx="1072">
                  <c:v>0.49265329000000002</c:v>
                </c:pt>
                <c:pt idx="1073">
                  <c:v>0.49265329000000002</c:v>
                </c:pt>
                <c:pt idx="1074">
                  <c:v>0.49271829000000034</c:v>
                </c:pt>
                <c:pt idx="1075">
                  <c:v>0.49271829000000034</c:v>
                </c:pt>
                <c:pt idx="1076">
                  <c:v>0.49318939000000034</c:v>
                </c:pt>
                <c:pt idx="1077">
                  <c:v>0.49514389000000031</c:v>
                </c:pt>
                <c:pt idx="1078">
                  <c:v>0.41563819000000002</c:v>
                </c:pt>
                <c:pt idx="1079">
                  <c:v>0.41584119000000008</c:v>
                </c:pt>
                <c:pt idx="1080">
                  <c:v>0.41364329</c:v>
                </c:pt>
                <c:pt idx="1081">
                  <c:v>0.41351829000000034</c:v>
                </c:pt>
                <c:pt idx="1082">
                  <c:v>0.41350979000000032</c:v>
                </c:pt>
                <c:pt idx="1083">
                  <c:v>0.41330979000000034</c:v>
                </c:pt>
                <c:pt idx="1084">
                  <c:v>0.41327139000000002</c:v>
                </c:pt>
                <c:pt idx="1085">
                  <c:v>0.41329139000000004</c:v>
                </c:pt>
                <c:pt idx="1086">
                  <c:v>0.41314139</c:v>
                </c:pt>
                <c:pt idx="1087">
                  <c:v>0.41304139000000001</c:v>
                </c:pt>
                <c:pt idx="1088">
                  <c:v>0.41406339000000031</c:v>
                </c:pt>
                <c:pt idx="1089">
                  <c:v>0.38438989000000062</c:v>
                </c:pt>
                <c:pt idx="1090">
                  <c:v>0.34940689000000047</c:v>
                </c:pt>
                <c:pt idx="1091">
                  <c:v>0.32136789000000054</c:v>
                </c:pt>
                <c:pt idx="1092">
                  <c:v>0.31536989000000054</c:v>
                </c:pt>
                <c:pt idx="1093">
                  <c:v>0.31561379000000034</c:v>
                </c:pt>
                <c:pt idx="1094">
                  <c:v>0.31564779000000026</c:v>
                </c:pt>
                <c:pt idx="1095">
                  <c:v>0.31569679000000034</c:v>
                </c:pt>
                <c:pt idx="1096">
                  <c:v>0.31606379000000034</c:v>
                </c:pt>
                <c:pt idx="1097">
                  <c:v>0.31604479000000041</c:v>
                </c:pt>
                <c:pt idx="1098">
                  <c:v>0.34011359000000002</c:v>
                </c:pt>
                <c:pt idx="1099">
                  <c:v>0.34441359000000032</c:v>
                </c:pt>
                <c:pt idx="1100">
                  <c:v>0.34429374999999995</c:v>
                </c:pt>
                <c:pt idx="1101">
                  <c:v>0.34407675000000032</c:v>
                </c:pt>
                <c:pt idx="1102">
                  <c:v>0.34607675000000032</c:v>
                </c:pt>
                <c:pt idx="1103">
                  <c:v>0.34648875000000035</c:v>
                </c:pt>
                <c:pt idx="1104">
                  <c:v>0.34748875000000035</c:v>
                </c:pt>
                <c:pt idx="1105">
                  <c:v>0.36127959000000032</c:v>
                </c:pt>
                <c:pt idx="1106">
                  <c:v>0.26159885000000005</c:v>
                </c:pt>
                <c:pt idx="1107">
                  <c:v>0.25954885</c:v>
                </c:pt>
                <c:pt idx="1108">
                  <c:v>0.26119288000000002</c:v>
                </c:pt>
                <c:pt idx="1109">
                  <c:v>0.24589716000000014</c:v>
                </c:pt>
                <c:pt idx="1110">
                  <c:v>0.31656116000000023</c:v>
                </c:pt>
                <c:pt idx="1111">
                  <c:v>0.31259814000000002</c:v>
                </c:pt>
                <c:pt idx="1112">
                  <c:v>0.33306514000000031</c:v>
                </c:pt>
                <c:pt idx="1113">
                  <c:v>0.43391861000000043</c:v>
                </c:pt>
                <c:pt idx="1114">
                  <c:v>0.43369751000000001</c:v>
                </c:pt>
                <c:pt idx="1115">
                  <c:v>0.53597801000000056</c:v>
                </c:pt>
                <c:pt idx="1116">
                  <c:v>0.52591581000000065</c:v>
                </c:pt>
                <c:pt idx="1117">
                  <c:v>0.52546475999999931</c:v>
                </c:pt>
                <c:pt idx="1118">
                  <c:v>0.53254409999999996</c:v>
                </c:pt>
                <c:pt idx="1119">
                  <c:v>0.53489892000000061</c:v>
                </c:pt>
                <c:pt idx="1120">
                  <c:v>0.54142851999999997</c:v>
                </c:pt>
                <c:pt idx="1121">
                  <c:v>0.54102671999999996</c:v>
                </c:pt>
                <c:pt idx="1122">
                  <c:v>0.54092671999999997</c:v>
                </c:pt>
                <c:pt idx="1123">
                  <c:v>0.54088011999999996</c:v>
                </c:pt>
                <c:pt idx="1124">
                  <c:v>0.54087912000000005</c:v>
                </c:pt>
                <c:pt idx="1125">
                  <c:v>0.54013197000000002</c:v>
                </c:pt>
                <c:pt idx="1126">
                  <c:v>0.54046816999999925</c:v>
                </c:pt>
                <c:pt idx="1127">
                  <c:v>0.55046816999999926</c:v>
                </c:pt>
                <c:pt idx="1128">
                  <c:v>0.55046816999999926</c:v>
                </c:pt>
                <c:pt idx="1129">
                  <c:v>0.55046816999999926</c:v>
                </c:pt>
                <c:pt idx="1130">
                  <c:v>0.55146517000000006</c:v>
                </c:pt>
                <c:pt idx="1131">
                  <c:v>0.55150316999999927</c:v>
                </c:pt>
                <c:pt idx="1132">
                  <c:v>0.50003296999999913</c:v>
                </c:pt>
                <c:pt idx="1133">
                  <c:v>0.50076016999999917</c:v>
                </c:pt>
                <c:pt idx="1134">
                  <c:v>0.50071416999999918</c:v>
                </c:pt>
                <c:pt idx="1135">
                  <c:v>0.50069167000000081</c:v>
                </c:pt>
                <c:pt idx="1136">
                  <c:v>0.49897207000000054</c:v>
                </c:pt>
                <c:pt idx="1137">
                  <c:v>0.48332487000000063</c:v>
                </c:pt>
                <c:pt idx="1138">
                  <c:v>0.47082611000000041</c:v>
                </c:pt>
                <c:pt idx="1139">
                  <c:v>0.47136611000000034</c:v>
                </c:pt>
                <c:pt idx="1140">
                  <c:v>0.54333675999999931</c:v>
                </c:pt>
                <c:pt idx="1141">
                  <c:v>0.53891462999999951</c:v>
                </c:pt>
                <c:pt idx="1142">
                  <c:v>0.53432100999999999</c:v>
                </c:pt>
                <c:pt idx="1143">
                  <c:v>0.53581559000000001</c:v>
                </c:pt>
                <c:pt idx="1144">
                  <c:v>0.54227918999999958</c:v>
                </c:pt>
                <c:pt idx="1145">
                  <c:v>0.54267918999999998</c:v>
                </c:pt>
                <c:pt idx="1146">
                  <c:v>0.54265270999999959</c:v>
                </c:pt>
                <c:pt idx="1147">
                  <c:v>0.54458550999999944</c:v>
                </c:pt>
                <c:pt idx="1148">
                  <c:v>0.52462495999999992</c:v>
                </c:pt>
                <c:pt idx="1149">
                  <c:v>0.52479766000000005</c:v>
                </c:pt>
                <c:pt idx="1150">
                  <c:v>0.52475156000000001</c:v>
                </c:pt>
                <c:pt idx="1151">
                  <c:v>0.5247935600000001</c:v>
                </c:pt>
                <c:pt idx="1152">
                  <c:v>0.52477856000000001</c:v>
                </c:pt>
                <c:pt idx="1153">
                  <c:v>0.52521945999999997</c:v>
                </c:pt>
                <c:pt idx="1154">
                  <c:v>0.67037846000000056</c:v>
                </c:pt>
                <c:pt idx="1155">
                  <c:v>0.67026275999999996</c:v>
                </c:pt>
                <c:pt idx="1156">
                  <c:v>0.67026275999999996</c:v>
                </c:pt>
                <c:pt idx="1157">
                  <c:v>0.67032876000000052</c:v>
                </c:pt>
                <c:pt idx="1158">
                  <c:v>0.67027795999999995</c:v>
                </c:pt>
                <c:pt idx="1159">
                  <c:v>0.67020096000000051</c:v>
                </c:pt>
                <c:pt idx="1160">
                  <c:v>0.67256507999999993</c:v>
                </c:pt>
                <c:pt idx="1161">
                  <c:v>0.67058107999999994</c:v>
                </c:pt>
                <c:pt idx="1162">
                  <c:v>0.66936013000000005</c:v>
                </c:pt>
                <c:pt idx="1163">
                  <c:v>0.66946802999999999</c:v>
                </c:pt>
                <c:pt idx="1164">
                  <c:v>0.67180273000000068</c:v>
                </c:pt>
                <c:pt idx="1165">
                  <c:v>0.67178353000000068</c:v>
                </c:pt>
                <c:pt idx="1166">
                  <c:v>0.67143893000000066</c:v>
                </c:pt>
                <c:pt idx="1167">
                  <c:v>0.67313343000000081</c:v>
                </c:pt>
                <c:pt idx="1168">
                  <c:v>0.67300583000000103</c:v>
                </c:pt>
                <c:pt idx="1169">
                  <c:v>0.67286393000000055</c:v>
                </c:pt>
                <c:pt idx="1170">
                  <c:v>0.67277093000000121</c:v>
                </c:pt>
                <c:pt idx="1171">
                  <c:v>0.67058093000000063</c:v>
                </c:pt>
                <c:pt idx="1172">
                  <c:v>0.67616032999999998</c:v>
                </c:pt>
                <c:pt idx="1173">
                  <c:v>0.65437473000000068</c:v>
                </c:pt>
                <c:pt idx="1174">
                  <c:v>0.65843322999999998</c:v>
                </c:pt>
                <c:pt idx="1175">
                  <c:v>0.63926923000000069</c:v>
                </c:pt>
                <c:pt idx="1176">
                  <c:v>0.63883739000000062</c:v>
                </c:pt>
                <c:pt idx="1177">
                  <c:v>0.64057144000000055</c:v>
                </c:pt>
                <c:pt idx="1178">
                  <c:v>0.64512044000000046</c:v>
                </c:pt>
                <c:pt idx="1179">
                  <c:v>0.64707509000000085</c:v>
                </c:pt>
                <c:pt idx="1180">
                  <c:v>0.64626958999999951</c:v>
                </c:pt>
                <c:pt idx="1181">
                  <c:v>0.63514558999999993</c:v>
                </c:pt>
                <c:pt idx="1182">
                  <c:v>0.64209358999999999</c:v>
                </c:pt>
                <c:pt idx="1183">
                  <c:v>0.64962259000000055</c:v>
                </c:pt>
                <c:pt idx="1184">
                  <c:v>0.64924658999999996</c:v>
                </c:pt>
                <c:pt idx="1185">
                  <c:v>0.65109558999999995</c:v>
                </c:pt>
                <c:pt idx="1186">
                  <c:v>0.65161891000000083</c:v>
                </c:pt>
                <c:pt idx="1187">
                  <c:v>0.65161891000000083</c:v>
                </c:pt>
                <c:pt idx="1188">
                  <c:v>0.65179191000000125</c:v>
                </c:pt>
                <c:pt idx="1189">
                  <c:v>0.65177291000000082</c:v>
                </c:pt>
                <c:pt idx="1190">
                  <c:v>0.65174791000000099</c:v>
                </c:pt>
                <c:pt idx="1191">
                  <c:v>0.64077951000000111</c:v>
                </c:pt>
                <c:pt idx="1192">
                  <c:v>0.64070751000000081</c:v>
                </c:pt>
                <c:pt idx="1193">
                  <c:v>0.64061285999999995</c:v>
                </c:pt>
                <c:pt idx="1194">
                  <c:v>0.63961285999999995</c:v>
                </c:pt>
                <c:pt idx="1195">
                  <c:v>0.63954390999999999</c:v>
                </c:pt>
                <c:pt idx="1196">
                  <c:v>0.63747929000000081</c:v>
                </c:pt>
                <c:pt idx="1197">
                  <c:v>0.63764929000000137</c:v>
                </c:pt>
                <c:pt idx="1198">
                  <c:v>0.6391492900000012</c:v>
                </c:pt>
                <c:pt idx="1199">
                  <c:v>0.63861899000000055</c:v>
                </c:pt>
                <c:pt idx="1200">
                  <c:v>0.63861899000000055</c:v>
                </c:pt>
                <c:pt idx="1201">
                  <c:v>0.63724889000000096</c:v>
                </c:pt>
                <c:pt idx="1202">
                  <c:v>0.6362236899999999</c:v>
                </c:pt>
                <c:pt idx="1203">
                  <c:v>0.63619827000000095</c:v>
                </c:pt>
                <c:pt idx="1204">
                  <c:v>0.63555177000000063</c:v>
                </c:pt>
                <c:pt idx="1205">
                  <c:v>0.63584907000000102</c:v>
                </c:pt>
                <c:pt idx="1206">
                  <c:v>0.63590746999999992</c:v>
                </c:pt>
                <c:pt idx="1207">
                  <c:v>0.72504626999999999</c:v>
                </c:pt>
                <c:pt idx="1208">
                  <c:v>0.72785977000000068</c:v>
                </c:pt>
                <c:pt idx="1209">
                  <c:v>0.71748177000000002</c:v>
                </c:pt>
                <c:pt idx="1210">
                  <c:v>0.71766302000000004</c:v>
                </c:pt>
                <c:pt idx="1211">
                  <c:v>0.71681302000000002</c:v>
                </c:pt>
                <c:pt idx="1212">
                  <c:v>0.71735982000000054</c:v>
                </c:pt>
                <c:pt idx="1213">
                  <c:v>0.71745172000000001</c:v>
                </c:pt>
                <c:pt idx="1214">
                  <c:v>0.72155172000000001</c:v>
                </c:pt>
                <c:pt idx="1215">
                  <c:v>0.72135431999999999</c:v>
                </c:pt>
                <c:pt idx="1216">
                  <c:v>0.72113992000000005</c:v>
                </c:pt>
                <c:pt idx="1217">
                  <c:v>0.71912042000000065</c:v>
                </c:pt>
                <c:pt idx="1218">
                  <c:v>0.72013042000000005</c:v>
                </c:pt>
                <c:pt idx="1219">
                  <c:v>0.71928668000000007</c:v>
                </c:pt>
                <c:pt idx="1220">
                  <c:v>0.72925388000000002</c:v>
                </c:pt>
                <c:pt idx="1221">
                  <c:v>0.77893688000000005</c:v>
                </c:pt>
                <c:pt idx="1222">
                  <c:v>0.78884098000000002</c:v>
                </c:pt>
                <c:pt idx="1223">
                  <c:v>0.79003597999999997</c:v>
                </c:pt>
                <c:pt idx="1224">
                  <c:v>0.76029159000000068</c:v>
                </c:pt>
                <c:pt idx="1225">
                  <c:v>0.76029159000000068</c:v>
                </c:pt>
                <c:pt idx="1226">
                  <c:v>0.75801858999999949</c:v>
                </c:pt>
                <c:pt idx="1227">
                  <c:v>0.75845879000000005</c:v>
                </c:pt>
                <c:pt idx="1228">
                  <c:v>0.77099449000000086</c:v>
                </c:pt>
                <c:pt idx="1229">
                  <c:v>0.77114849000000085</c:v>
                </c:pt>
                <c:pt idx="1230">
                  <c:v>0.77739599000000081</c:v>
                </c:pt>
                <c:pt idx="1231">
                  <c:v>0.87996649000000005</c:v>
                </c:pt>
                <c:pt idx="1232">
                  <c:v>0.88397249</c:v>
                </c:pt>
                <c:pt idx="1233">
                  <c:v>0.88497249</c:v>
                </c:pt>
                <c:pt idx="1234">
                  <c:v>0.88526248999999912</c:v>
                </c:pt>
                <c:pt idx="1235">
                  <c:v>0.90526248999999925</c:v>
                </c:pt>
                <c:pt idx="1236">
                  <c:v>0.90334099000000001</c:v>
                </c:pt>
                <c:pt idx="1237">
                  <c:v>0.75842498000000003</c:v>
                </c:pt>
                <c:pt idx="1238">
                  <c:v>0.75976778</c:v>
                </c:pt>
                <c:pt idx="1239">
                  <c:v>0.73521813000000003</c:v>
                </c:pt>
                <c:pt idx="1240">
                  <c:v>0.71216013</c:v>
                </c:pt>
                <c:pt idx="1241">
                  <c:v>0.71249126000000051</c:v>
                </c:pt>
                <c:pt idx="1242">
                  <c:v>0.69141933</c:v>
                </c:pt>
                <c:pt idx="1243">
                  <c:v>0.67329913000000086</c:v>
                </c:pt>
                <c:pt idx="1244">
                  <c:v>0.67379622000000083</c:v>
                </c:pt>
                <c:pt idx="1245">
                  <c:v>0.65925902000000081</c:v>
                </c:pt>
                <c:pt idx="1246">
                  <c:v>0.66781902000000082</c:v>
                </c:pt>
                <c:pt idx="1247">
                  <c:v>0.65909342000000082</c:v>
                </c:pt>
                <c:pt idx="1248">
                  <c:v>0.66847272000000002</c:v>
                </c:pt>
                <c:pt idx="1249">
                  <c:v>0.64977094000000046</c:v>
                </c:pt>
                <c:pt idx="1250">
                  <c:v>0.64977094000000046</c:v>
                </c:pt>
                <c:pt idx="1251">
                  <c:v>0.64992874000000056</c:v>
                </c:pt>
                <c:pt idx="1252">
                  <c:v>0.64992874000000056</c:v>
                </c:pt>
                <c:pt idx="1253">
                  <c:v>0.64590749000000081</c:v>
                </c:pt>
                <c:pt idx="1254">
                  <c:v>0.64494559000000085</c:v>
                </c:pt>
                <c:pt idx="1255">
                  <c:v>0.63458958999999959</c:v>
                </c:pt>
                <c:pt idx="1256">
                  <c:v>0.63068858999999999</c:v>
                </c:pt>
                <c:pt idx="1257">
                  <c:v>0.62961458999999997</c:v>
                </c:pt>
                <c:pt idx="1258">
                  <c:v>0.63063458999999999</c:v>
                </c:pt>
                <c:pt idx="1259">
                  <c:v>0.62611458999999958</c:v>
                </c:pt>
                <c:pt idx="1260">
                  <c:v>0.62608929000000069</c:v>
                </c:pt>
                <c:pt idx="1261">
                  <c:v>0.62324929000000096</c:v>
                </c:pt>
                <c:pt idx="1262">
                  <c:v>0.54615228999999932</c:v>
                </c:pt>
                <c:pt idx="1263">
                  <c:v>0.54618818999999919</c:v>
                </c:pt>
                <c:pt idx="1264">
                  <c:v>0.54618818999999919</c:v>
                </c:pt>
                <c:pt idx="1265">
                  <c:v>0.53751688999999925</c:v>
                </c:pt>
                <c:pt idx="1266">
                  <c:v>0.53931589000000002</c:v>
                </c:pt>
                <c:pt idx="1267">
                  <c:v>0.54030988999999996</c:v>
                </c:pt>
                <c:pt idx="1268">
                  <c:v>0.54020489000000005</c:v>
                </c:pt>
                <c:pt idx="1269">
                  <c:v>0.54041808999999918</c:v>
                </c:pt>
                <c:pt idx="1270">
                  <c:v>0.53976579000000002</c:v>
                </c:pt>
                <c:pt idx="1271">
                  <c:v>0.53316579000000008</c:v>
                </c:pt>
                <c:pt idx="1272">
                  <c:v>0.5217296900000008</c:v>
                </c:pt>
                <c:pt idx="1273">
                  <c:v>0.52087888999999998</c:v>
                </c:pt>
                <c:pt idx="1274">
                  <c:v>0.52100289</c:v>
                </c:pt>
                <c:pt idx="1275">
                  <c:v>0.52100289</c:v>
                </c:pt>
                <c:pt idx="1276">
                  <c:v>0.45051489000000028</c:v>
                </c:pt>
                <c:pt idx="1277">
                  <c:v>0.45059739000000004</c:v>
                </c:pt>
                <c:pt idx="1278">
                  <c:v>0.45047719000000008</c:v>
                </c:pt>
                <c:pt idx="1279">
                  <c:v>0.45022603000000005</c:v>
                </c:pt>
                <c:pt idx="1280">
                  <c:v>0.40015773000000004</c:v>
                </c:pt>
                <c:pt idx="1281">
                  <c:v>0.38985773000000035</c:v>
                </c:pt>
                <c:pt idx="1282">
                  <c:v>0.38936393000000041</c:v>
                </c:pt>
                <c:pt idx="1283">
                  <c:v>0.38956393000000028</c:v>
                </c:pt>
                <c:pt idx="1284">
                  <c:v>0.38940598000000043</c:v>
                </c:pt>
                <c:pt idx="1285">
                  <c:v>0.39025998000000034</c:v>
                </c:pt>
                <c:pt idx="1286">
                  <c:v>0.38831838000000063</c:v>
                </c:pt>
                <c:pt idx="1287">
                  <c:v>0.39031838000000063</c:v>
                </c:pt>
                <c:pt idx="1288">
                  <c:v>0.39012274000000041</c:v>
                </c:pt>
                <c:pt idx="1289">
                  <c:v>0.38314774000000001</c:v>
                </c:pt>
                <c:pt idx="1290">
                  <c:v>0.38116674000000034</c:v>
                </c:pt>
                <c:pt idx="1291">
                  <c:v>0.38114044000000002</c:v>
                </c:pt>
                <c:pt idx="1292">
                  <c:v>0.38213044000000002</c:v>
                </c:pt>
                <c:pt idx="1293">
                  <c:v>0.38111844000000028</c:v>
                </c:pt>
                <c:pt idx="1294">
                  <c:v>0.38270564000000001</c:v>
                </c:pt>
                <c:pt idx="1295">
                  <c:v>0.38160964000000008</c:v>
                </c:pt>
                <c:pt idx="1296">
                  <c:v>0.38230639000000055</c:v>
                </c:pt>
                <c:pt idx="1297">
                  <c:v>0.38166969000000034</c:v>
                </c:pt>
                <c:pt idx="1298">
                  <c:v>0.38234816000000055</c:v>
                </c:pt>
                <c:pt idx="1299">
                  <c:v>0.3823668600000007</c:v>
                </c:pt>
                <c:pt idx="1300">
                  <c:v>0.37866686000000055</c:v>
                </c:pt>
                <c:pt idx="1301">
                  <c:v>0.37782309000000047</c:v>
                </c:pt>
                <c:pt idx="1302">
                  <c:v>0.37733309000000032</c:v>
                </c:pt>
                <c:pt idx="1303">
                  <c:v>0.37600759000000028</c:v>
                </c:pt>
                <c:pt idx="1304">
                  <c:v>0.37540419000000047</c:v>
                </c:pt>
                <c:pt idx="1305">
                  <c:v>0.37477819000000034</c:v>
                </c:pt>
                <c:pt idx="1306">
                  <c:v>0.37304719000000008</c:v>
                </c:pt>
                <c:pt idx="1307">
                  <c:v>0.37056936000000035</c:v>
                </c:pt>
                <c:pt idx="1308">
                  <c:v>0.37395816000000043</c:v>
                </c:pt>
                <c:pt idx="1309">
                  <c:v>0.37395816000000043</c:v>
                </c:pt>
                <c:pt idx="1310">
                  <c:v>0.37392316000000042</c:v>
                </c:pt>
                <c:pt idx="1311">
                  <c:v>0.37344726000000034</c:v>
                </c:pt>
                <c:pt idx="1312">
                  <c:v>0.37334776000000047</c:v>
                </c:pt>
                <c:pt idx="1313">
                  <c:v>0.37210226000000041</c:v>
                </c:pt>
                <c:pt idx="1314">
                  <c:v>0.37215226000000035</c:v>
                </c:pt>
                <c:pt idx="1315">
                  <c:v>0.37217326000000034</c:v>
                </c:pt>
                <c:pt idx="1316">
                  <c:v>0.22242826000000004</c:v>
                </c:pt>
                <c:pt idx="1317">
                  <c:v>0.22253296</c:v>
                </c:pt>
                <c:pt idx="1318">
                  <c:v>0.22058075999999988</c:v>
                </c:pt>
                <c:pt idx="1319">
                  <c:v>0.22058075999999988</c:v>
                </c:pt>
                <c:pt idx="1320">
                  <c:v>0.19557446000000001</c:v>
                </c:pt>
                <c:pt idx="1321">
                  <c:v>0.19706746000000014</c:v>
                </c:pt>
                <c:pt idx="1322">
                  <c:v>0.17312545999999998</c:v>
                </c:pt>
                <c:pt idx="1323">
                  <c:v>0.17304786000000014</c:v>
                </c:pt>
                <c:pt idx="1324">
                  <c:v>0.17312526</c:v>
                </c:pt>
                <c:pt idx="1325">
                  <c:v>0.14823111999999999</c:v>
                </c:pt>
                <c:pt idx="1326">
                  <c:v>0.14830662</c:v>
                </c:pt>
                <c:pt idx="1327">
                  <c:v>0.12328362000000011</c:v>
                </c:pt>
                <c:pt idx="1328">
                  <c:v>0.12268878999999999</c:v>
                </c:pt>
                <c:pt idx="1329">
                  <c:v>0.12100579000000006</c:v>
                </c:pt>
                <c:pt idx="1330">
                  <c:v>0.11121619000000002</c:v>
                </c:pt>
                <c:pt idx="1331">
                  <c:v>0.11121619000000002</c:v>
                </c:pt>
                <c:pt idx="1332">
                  <c:v>0.11121619000000002</c:v>
                </c:pt>
                <c:pt idx="1333">
                  <c:v>0.11146619000000002</c:v>
                </c:pt>
                <c:pt idx="1334">
                  <c:v>0.11003988999999995</c:v>
                </c:pt>
                <c:pt idx="1335">
                  <c:v>0.10991059</c:v>
                </c:pt>
                <c:pt idx="1336">
                  <c:v>0.10991059</c:v>
                </c:pt>
                <c:pt idx="1337">
                  <c:v>0.10991059</c:v>
                </c:pt>
                <c:pt idx="1338">
                  <c:v>0.10980859</c:v>
                </c:pt>
                <c:pt idx="1339">
                  <c:v>0.11080858999999993</c:v>
                </c:pt>
                <c:pt idx="1340">
                  <c:v>0.10553409000000002</c:v>
                </c:pt>
                <c:pt idx="1341">
                  <c:v>0.10571680999999999</c:v>
                </c:pt>
                <c:pt idx="1342">
                  <c:v>0.20673570999999999</c:v>
                </c:pt>
                <c:pt idx="1343">
                  <c:v>0.20720370999999999</c:v>
                </c:pt>
                <c:pt idx="1344">
                  <c:v>0.20595070999999998</c:v>
                </c:pt>
                <c:pt idx="1345">
                  <c:v>0.20596971000000014</c:v>
                </c:pt>
                <c:pt idx="1346">
                  <c:v>0.20607054</c:v>
                </c:pt>
                <c:pt idx="1347">
                  <c:v>0.20422654000000001</c:v>
                </c:pt>
                <c:pt idx="1348">
                  <c:v>0.20323497000000001</c:v>
                </c:pt>
                <c:pt idx="1349">
                  <c:v>0.20481257</c:v>
                </c:pt>
                <c:pt idx="1350">
                  <c:v>0.20480157000000002</c:v>
                </c:pt>
                <c:pt idx="1351">
                  <c:v>0.20478357</c:v>
                </c:pt>
                <c:pt idx="1352">
                  <c:v>0.20472757</c:v>
                </c:pt>
                <c:pt idx="1353">
                  <c:v>0.20278357</c:v>
                </c:pt>
                <c:pt idx="1354">
                  <c:v>0.17810856999999997</c:v>
                </c:pt>
                <c:pt idx="1355">
                  <c:v>0.15302557</c:v>
                </c:pt>
                <c:pt idx="1356">
                  <c:v>0.12397727000000007</c:v>
                </c:pt>
                <c:pt idx="1357">
                  <c:v>0.12361113000000007</c:v>
                </c:pt>
                <c:pt idx="1358">
                  <c:v>8.7604630000000003E-2</c:v>
                </c:pt>
                <c:pt idx="1359">
                  <c:v>8.9661130000000006E-2</c:v>
                </c:pt>
                <c:pt idx="1360">
                  <c:v>8.6531130000000026E-2</c:v>
                </c:pt>
                <c:pt idx="1361">
                  <c:v>8.6631130000000001E-2</c:v>
                </c:pt>
                <c:pt idx="1362">
                  <c:v>8.646253000000001E-2</c:v>
                </c:pt>
                <c:pt idx="1363">
                  <c:v>8.8212530000000011E-2</c:v>
                </c:pt>
                <c:pt idx="1364">
                  <c:v>8.6176830000000024E-2</c:v>
                </c:pt>
                <c:pt idx="1365">
                  <c:v>8.5400629999999991E-2</c:v>
                </c:pt>
                <c:pt idx="1366">
                  <c:v>8.6785030000000041E-2</c:v>
                </c:pt>
                <c:pt idx="1367">
                  <c:v>8.186003E-2</c:v>
                </c:pt>
                <c:pt idx="1368">
                  <c:v>8.3038030000000068E-2</c:v>
                </c:pt>
                <c:pt idx="1369">
                  <c:v>7.7182830000000077E-2</c:v>
                </c:pt>
                <c:pt idx="1370">
                  <c:v>7.8300630000000093E-2</c:v>
                </c:pt>
                <c:pt idx="1371">
                  <c:v>7.8244130000000009E-2</c:v>
                </c:pt>
                <c:pt idx="1372">
                  <c:v>8.1058330000000026E-2</c:v>
                </c:pt>
                <c:pt idx="1373">
                  <c:v>8.294704E-2</c:v>
                </c:pt>
                <c:pt idx="1374">
                  <c:v>8.2920440000000067E-2</c:v>
                </c:pt>
                <c:pt idx="1375">
                  <c:v>8.2817789999999988E-2</c:v>
                </c:pt>
                <c:pt idx="1376">
                  <c:v>8.2911050000000014E-2</c:v>
                </c:pt>
                <c:pt idx="1377">
                  <c:v>7.9556210000000072E-2</c:v>
                </c:pt>
                <c:pt idx="1378">
                  <c:v>8.1100709999999993E-2</c:v>
                </c:pt>
                <c:pt idx="1379">
                  <c:v>8.0607710000000013E-2</c:v>
                </c:pt>
                <c:pt idx="1380">
                  <c:v>8.0559210000000006E-2</c:v>
                </c:pt>
                <c:pt idx="1381">
                  <c:v>8.0459960000000066E-2</c:v>
                </c:pt>
                <c:pt idx="1382">
                  <c:v>8.416699000000015E-2</c:v>
                </c:pt>
                <c:pt idx="1383">
                  <c:v>8.6283709999999972E-2</c:v>
                </c:pt>
                <c:pt idx="1384">
                  <c:v>8.6257710000000001E-2</c:v>
                </c:pt>
                <c:pt idx="1385">
                  <c:v>8.7163310000000008E-2</c:v>
                </c:pt>
                <c:pt idx="1386">
                  <c:v>8.7210109999999993E-2</c:v>
                </c:pt>
                <c:pt idx="1387">
                  <c:v>8.7030210000000011E-2</c:v>
                </c:pt>
                <c:pt idx="1388">
                  <c:v>9.0857410000000027E-2</c:v>
                </c:pt>
                <c:pt idx="1389">
                  <c:v>8.7580410000000011E-2</c:v>
                </c:pt>
                <c:pt idx="1390">
                  <c:v>8.3634470000000183E-2</c:v>
                </c:pt>
                <c:pt idx="1391">
                  <c:v>8.1606470000000084E-2</c:v>
                </c:pt>
                <c:pt idx="1392">
                  <c:v>0.38837197000000062</c:v>
                </c:pt>
                <c:pt idx="1393">
                  <c:v>0.39610597000000042</c:v>
                </c:pt>
                <c:pt idx="1394">
                  <c:v>0.39610597000000042</c:v>
                </c:pt>
                <c:pt idx="1395">
                  <c:v>0.39010597000000041</c:v>
                </c:pt>
                <c:pt idx="1396">
                  <c:v>0.39035222000000042</c:v>
                </c:pt>
                <c:pt idx="1397">
                  <c:v>0.39082422000000056</c:v>
                </c:pt>
                <c:pt idx="1398">
                  <c:v>0.39082122000000041</c:v>
                </c:pt>
                <c:pt idx="1399">
                  <c:v>0.39081822000000055</c:v>
                </c:pt>
                <c:pt idx="1400">
                  <c:v>0.39162073000000042</c:v>
                </c:pt>
                <c:pt idx="1401">
                  <c:v>0.39158843000000054</c:v>
                </c:pt>
                <c:pt idx="1402">
                  <c:v>0.39268543000000028</c:v>
                </c:pt>
                <c:pt idx="1403">
                  <c:v>0.39222772000000028</c:v>
                </c:pt>
                <c:pt idx="1404">
                  <c:v>0.39200872000000042</c:v>
                </c:pt>
                <c:pt idx="1405">
                  <c:v>0.39060372000000032</c:v>
                </c:pt>
                <c:pt idx="1406">
                  <c:v>0.38989972000000034</c:v>
                </c:pt>
                <c:pt idx="1407">
                  <c:v>0.39037972000000054</c:v>
                </c:pt>
                <c:pt idx="1408">
                  <c:v>0.39037972000000054</c:v>
                </c:pt>
                <c:pt idx="1409">
                  <c:v>0.39064072000000027</c:v>
                </c:pt>
                <c:pt idx="1410">
                  <c:v>0.38999882000000041</c:v>
                </c:pt>
                <c:pt idx="1411">
                  <c:v>0.38753882000000034</c:v>
                </c:pt>
                <c:pt idx="1412">
                  <c:v>0.38603882000000034</c:v>
                </c:pt>
                <c:pt idx="1413">
                  <c:v>0.38603032000000026</c:v>
                </c:pt>
                <c:pt idx="1414">
                  <c:v>0.38516162000000026</c:v>
                </c:pt>
                <c:pt idx="1415">
                  <c:v>0.38515262000000028</c:v>
                </c:pt>
                <c:pt idx="1416">
                  <c:v>0.38413762000000001</c:v>
                </c:pt>
                <c:pt idx="1417">
                  <c:v>0.38388252000000062</c:v>
                </c:pt>
                <c:pt idx="1418">
                  <c:v>0.38351492000000043</c:v>
                </c:pt>
                <c:pt idx="1419">
                  <c:v>0.38309392000000025</c:v>
                </c:pt>
                <c:pt idx="1420">
                  <c:v>0.38211592000000028</c:v>
                </c:pt>
                <c:pt idx="1421">
                  <c:v>0.38611592000000028</c:v>
                </c:pt>
                <c:pt idx="1422">
                  <c:v>0.37963792000000002</c:v>
                </c:pt>
                <c:pt idx="1423">
                  <c:v>0.37851732000000032</c:v>
                </c:pt>
                <c:pt idx="1424">
                  <c:v>0.37839632000000034</c:v>
                </c:pt>
                <c:pt idx="1425">
                  <c:v>0.37635262000000042</c:v>
                </c:pt>
                <c:pt idx="1426">
                  <c:v>0.37559392000000008</c:v>
                </c:pt>
                <c:pt idx="1427">
                  <c:v>0.37711892000000041</c:v>
                </c:pt>
                <c:pt idx="1428">
                  <c:v>0.37965692000000034</c:v>
                </c:pt>
                <c:pt idx="1429">
                  <c:v>0.37608655000000041</c:v>
                </c:pt>
                <c:pt idx="1430">
                  <c:v>0.37640105000000001</c:v>
                </c:pt>
                <c:pt idx="1431">
                  <c:v>0.37581355000000027</c:v>
                </c:pt>
                <c:pt idx="1432">
                  <c:v>0.37551135000000002</c:v>
                </c:pt>
                <c:pt idx="1433">
                  <c:v>0.37866880000000042</c:v>
                </c:pt>
                <c:pt idx="1434">
                  <c:v>0.37861280000000042</c:v>
                </c:pt>
                <c:pt idx="1435">
                  <c:v>0.38255350000000032</c:v>
                </c:pt>
                <c:pt idx="1436">
                  <c:v>0.51270759999999949</c:v>
                </c:pt>
                <c:pt idx="1437">
                  <c:v>0.51071120000000003</c:v>
                </c:pt>
                <c:pt idx="1438">
                  <c:v>0.5124811999999993</c:v>
                </c:pt>
                <c:pt idx="1439">
                  <c:v>0.51237309999999958</c:v>
                </c:pt>
                <c:pt idx="1440">
                  <c:v>0.48696180000000028</c:v>
                </c:pt>
                <c:pt idx="1441">
                  <c:v>0.48682170000000041</c:v>
                </c:pt>
                <c:pt idx="1442">
                  <c:v>0.45986930000000026</c:v>
                </c:pt>
                <c:pt idx="1443">
                  <c:v>0.43466930000000026</c:v>
                </c:pt>
                <c:pt idx="1444">
                  <c:v>0.40595430000000032</c:v>
                </c:pt>
                <c:pt idx="1445">
                  <c:v>0.40607910000000008</c:v>
                </c:pt>
                <c:pt idx="1446">
                  <c:v>0.40607910000000008</c:v>
                </c:pt>
                <c:pt idx="1447">
                  <c:v>0.87390403000000083</c:v>
                </c:pt>
                <c:pt idx="1448">
                  <c:v>0.87498110000000051</c:v>
                </c:pt>
                <c:pt idx="1449">
                  <c:v>0.87400250000000002</c:v>
                </c:pt>
                <c:pt idx="1450">
                  <c:v>0.87407459999999992</c:v>
                </c:pt>
                <c:pt idx="1451">
                  <c:v>0.87362345000000086</c:v>
                </c:pt>
                <c:pt idx="1452">
                  <c:v>0.87243105000000065</c:v>
                </c:pt>
                <c:pt idx="1453">
                  <c:v>0.87268065000000095</c:v>
                </c:pt>
                <c:pt idx="1454">
                  <c:v>0.87272381000000121</c:v>
                </c:pt>
                <c:pt idx="1455">
                  <c:v>0.8716729100000008</c:v>
                </c:pt>
                <c:pt idx="1456">
                  <c:v>0.87214290999999999</c:v>
                </c:pt>
                <c:pt idx="1457">
                  <c:v>0.86369291000000081</c:v>
                </c:pt>
                <c:pt idx="1458">
                  <c:v>0.86465291000000055</c:v>
                </c:pt>
                <c:pt idx="1459">
                  <c:v>0.86404291000000055</c:v>
                </c:pt>
                <c:pt idx="1460">
                  <c:v>0.86319690999999998</c:v>
                </c:pt>
                <c:pt idx="1461">
                  <c:v>0.86409636000000001</c:v>
                </c:pt>
                <c:pt idx="1462">
                  <c:v>0.86227785999999995</c:v>
                </c:pt>
                <c:pt idx="1463">
                  <c:v>0.95277786000000053</c:v>
                </c:pt>
                <c:pt idx="1464">
                  <c:v>0.95151085999999996</c:v>
                </c:pt>
                <c:pt idx="1465">
                  <c:v>0.95124812999999997</c:v>
                </c:pt>
                <c:pt idx="1466">
                  <c:v>0.95094684000000052</c:v>
                </c:pt>
                <c:pt idx="1467">
                  <c:v>0.95268844000000052</c:v>
                </c:pt>
                <c:pt idx="1468">
                  <c:v>0.95375578999999999</c:v>
                </c:pt>
                <c:pt idx="1469">
                  <c:v>0.95278479000000005</c:v>
                </c:pt>
                <c:pt idx="1470">
                  <c:v>0.95437813999999999</c:v>
                </c:pt>
                <c:pt idx="1471">
                  <c:v>0.95432868999999998</c:v>
                </c:pt>
                <c:pt idx="1472">
                  <c:v>0.95561501000000082</c:v>
                </c:pt>
                <c:pt idx="1473">
                  <c:v>0.95597291000000062</c:v>
                </c:pt>
                <c:pt idx="1474">
                  <c:v>0.95611290999999932</c:v>
                </c:pt>
                <c:pt idx="1475">
                  <c:v>0.95765631000000062</c:v>
                </c:pt>
                <c:pt idx="1476">
                  <c:v>0.95765331000000065</c:v>
                </c:pt>
                <c:pt idx="1477">
                  <c:v>0.95673511000000055</c:v>
                </c:pt>
                <c:pt idx="1478">
                  <c:v>0.95682201000000056</c:v>
                </c:pt>
                <c:pt idx="1479">
                  <c:v>0.95714811000000055</c:v>
                </c:pt>
                <c:pt idx="1480">
                  <c:v>0.95737566000000063</c:v>
                </c:pt>
                <c:pt idx="1481">
                  <c:v>0.95964786000000069</c:v>
                </c:pt>
                <c:pt idx="1482">
                  <c:v>0.96222385999999993</c:v>
                </c:pt>
                <c:pt idx="1483">
                  <c:v>0.95996615999999957</c:v>
                </c:pt>
                <c:pt idx="1484">
                  <c:v>0.95956066000000007</c:v>
                </c:pt>
                <c:pt idx="1485">
                  <c:v>0.96514854000000005</c:v>
                </c:pt>
                <c:pt idx="1486">
                  <c:v>0.96576149000000056</c:v>
                </c:pt>
                <c:pt idx="1487">
                  <c:v>1.0197910299999988</c:v>
                </c:pt>
                <c:pt idx="1488">
                  <c:v>1.0829830899999999</c:v>
                </c:pt>
                <c:pt idx="1489">
                  <c:v>1.08562892</c:v>
                </c:pt>
                <c:pt idx="1490">
                  <c:v>1.1375306699999999</c:v>
                </c:pt>
                <c:pt idx="1491">
                  <c:v>1.1436534199999999</c:v>
                </c:pt>
                <c:pt idx="1492">
                  <c:v>1.1448198600000001</c:v>
                </c:pt>
                <c:pt idx="1493">
                  <c:v>1.131364059999999</c:v>
                </c:pt>
                <c:pt idx="1494">
                  <c:v>1.1282875400000016</c:v>
                </c:pt>
                <c:pt idx="1495">
                  <c:v>1.1476207399999998</c:v>
                </c:pt>
                <c:pt idx="1496">
                  <c:v>1.1525127400000001</c:v>
                </c:pt>
                <c:pt idx="1497">
                  <c:v>1.1621059900000001</c:v>
                </c:pt>
                <c:pt idx="1498">
                  <c:v>1.1849574900000011</c:v>
                </c:pt>
                <c:pt idx="1499">
                  <c:v>1.2773299899999988</c:v>
                </c:pt>
                <c:pt idx="1500">
                  <c:v>1.2701744899999998</c:v>
                </c:pt>
                <c:pt idx="1501">
                  <c:v>1.2701744899999998</c:v>
                </c:pt>
                <c:pt idx="1502">
                  <c:v>1.2701744899999998</c:v>
                </c:pt>
                <c:pt idx="1503">
                  <c:v>1.2922741599999998</c:v>
                </c:pt>
                <c:pt idx="1504">
                  <c:v>1.2917740599999989</c:v>
                </c:pt>
                <c:pt idx="1505">
                  <c:v>1.1926677700000001</c:v>
                </c:pt>
                <c:pt idx="1506">
                  <c:v>1.1897925199999999</c:v>
                </c:pt>
                <c:pt idx="1507">
                  <c:v>1.3900596700000001</c:v>
                </c:pt>
                <c:pt idx="1508">
                  <c:v>1.3887130700000001</c:v>
                </c:pt>
                <c:pt idx="1509">
                  <c:v>1.3884699199999999</c:v>
                </c:pt>
                <c:pt idx="1510">
                  <c:v>1.3670122199999999</c:v>
                </c:pt>
                <c:pt idx="1511">
                  <c:v>1.3671355600000001</c:v>
                </c:pt>
                <c:pt idx="1512">
                  <c:v>1.3674096599999988</c:v>
                </c:pt>
                <c:pt idx="1513">
                  <c:v>1.3756688700000002</c:v>
                </c:pt>
                <c:pt idx="1514">
                  <c:v>1.3757904699999999</c:v>
                </c:pt>
                <c:pt idx="1515">
                  <c:v>1.3753361200000001</c:v>
                </c:pt>
                <c:pt idx="1516">
                  <c:v>1.37755618</c:v>
                </c:pt>
                <c:pt idx="1517">
                  <c:v>1.3760439800000011</c:v>
                </c:pt>
                <c:pt idx="1518">
                  <c:v>1.3719807799999999</c:v>
                </c:pt>
                <c:pt idx="1519">
                  <c:v>1.3732764799999999</c:v>
                </c:pt>
                <c:pt idx="1520">
                  <c:v>1.3804023700000001</c:v>
                </c:pt>
                <c:pt idx="1521">
                  <c:v>1.38043187</c:v>
                </c:pt>
                <c:pt idx="1522">
                  <c:v>1.38043187</c:v>
                </c:pt>
                <c:pt idx="1523">
                  <c:v>1.37959787</c:v>
                </c:pt>
                <c:pt idx="1524">
                  <c:v>1.3165948699999999</c:v>
                </c:pt>
                <c:pt idx="1525">
                  <c:v>1.2661526200000013</c:v>
                </c:pt>
                <c:pt idx="1526">
                  <c:v>1.26623822</c:v>
                </c:pt>
                <c:pt idx="1527">
                  <c:v>1.26622744</c:v>
                </c:pt>
                <c:pt idx="1528">
                  <c:v>1.4662864899999999</c:v>
                </c:pt>
                <c:pt idx="1529">
                  <c:v>1.4661294899999988</c:v>
                </c:pt>
                <c:pt idx="1530">
                  <c:v>1.4651279899999998</c:v>
                </c:pt>
                <c:pt idx="1531">
                  <c:v>1.4653207899999985</c:v>
                </c:pt>
                <c:pt idx="1532">
                  <c:v>1.4653365899999991</c:v>
                </c:pt>
                <c:pt idx="1533">
                  <c:v>1.4624511899999999</c:v>
                </c:pt>
                <c:pt idx="1534">
                  <c:v>1.4621091899999998</c:v>
                </c:pt>
                <c:pt idx="1535">
                  <c:v>1.4622301899999999</c:v>
                </c:pt>
                <c:pt idx="1536">
                  <c:v>1.46221519</c:v>
                </c:pt>
                <c:pt idx="1537">
                  <c:v>1.4605090399999998</c:v>
                </c:pt>
                <c:pt idx="1538">
                  <c:v>1.4609616099999982</c:v>
                </c:pt>
                <c:pt idx="1539">
                  <c:v>1.460924609999998</c:v>
                </c:pt>
                <c:pt idx="1540">
                  <c:v>1.4598511599999988</c:v>
                </c:pt>
                <c:pt idx="1541">
                  <c:v>1.4596494499999988</c:v>
                </c:pt>
                <c:pt idx="1542">
                  <c:v>1.4636468899999988</c:v>
                </c:pt>
                <c:pt idx="1543">
                  <c:v>1.4628275899999998</c:v>
                </c:pt>
                <c:pt idx="1544">
                  <c:v>1.4669883399999999</c:v>
                </c:pt>
                <c:pt idx="1545">
                  <c:v>1.4710634699999998</c:v>
                </c:pt>
                <c:pt idx="1546">
                  <c:v>1.4710618699999998</c:v>
                </c:pt>
                <c:pt idx="1547">
                  <c:v>1.6685338700000001</c:v>
                </c:pt>
                <c:pt idx="1548">
                  <c:v>1.6723126100000001</c:v>
                </c:pt>
                <c:pt idx="1549">
                  <c:v>1.6683573400000011</c:v>
                </c:pt>
                <c:pt idx="1550">
                  <c:v>1.6681312899999998</c:v>
                </c:pt>
                <c:pt idx="1551">
                  <c:v>1.6430079900000001</c:v>
                </c:pt>
                <c:pt idx="1552">
                  <c:v>1.5584421900000001</c:v>
                </c:pt>
                <c:pt idx="1553">
                  <c:v>1.5592529900000001</c:v>
                </c:pt>
                <c:pt idx="1554">
                  <c:v>1.5559774899999999</c:v>
                </c:pt>
                <c:pt idx="1555">
                  <c:v>1.5557380399999998</c:v>
                </c:pt>
                <c:pt idx="1556">
                  <c:v>1.5553133399999999</c:v>
                </c:pt>
                <c:pt idx="1557">
                  <c:v>1.5584778400000001</c:v>
                </c:pt>
                <c:pt idx="1558">
                  <c:v>1.4673808399999999</c:v>
                </c:pt>
                <c:pt idx="1559">
                  <c:v>1.4714931899999988</c:v>
                </c:pt>
                <c:pt idx="1560">
                  <c:v>1.5554461899999998</c:v>
                </c:pt>
                <c:pt idx="1561">
                  <c:v>1.55620749</c:v>
                </c:pt>
                <c:pt idx="1562">
                  <c:v>1.5561652399999999</c:v>
                </c:pt>
                <c:pt idx="1563">
                  <c:v>1.5555309899999998</c:v>
                </c:pt>
                <c:pt idx="1564">
                  <c:v>1.55694899</c:v>
                </c:pt>
                <c:pt idx="1565">
                  <c:v>1.5577524899999999</c:v>
                </c:pt>
                <c:pt idx="1566">
                  <c:v>1.5598404799999999</c:v>
                </c:pt>
                <c:pt idx="1567">
                  <c:v>1.5593276799999998</c:v>
                </c:pt>
                <c:pt idx="1568">
                  <c:v>1.56021988</c:v>
                </c:pt>
                <c:pt idx="1569">
                  <c:v>1.4777272199999985</c:v>
                </c:pt>
                <c:pt idx="1570">
                  <c:v>1.4786142199999988</c:v>
                </c:pt>
                <c:pt idx="1571">
                  <c:v>1.4789115999999998</c:v>
                </c:pt>
                <c:pt idx="1572">
                  <c:v>1.7017232299999983</c:v>
                </c:pt>
                <c:pt idx="1573">
                  <c:v>1.7024273399999998</c:v>
                </c:pt>
                <c:pt idx="1574">
                  <c:v>1.7025814099999999</c:v>
                </c:pt>
                <c:pt idx="1575">
                  <c:v>1.7024377099999999</c:v>
                </c:pt>
                <c:pt idx="1576">
                  <c:v>1.703254059999999</c:v>
                </c:pt>
                <c:pt idx="1577">
                  <c:v>1.7022212399999987</c:v>
                </c:pt>
                <c:pt idx="1578">
                  <c:v>1.7054507399999999</c:v>
                </c:pt>
                <c:pt idx="1579">
                  <c:v>1.7080667399999998</c:v>
                </c:pt>
                <c:pt idx="1580">
                  <c:v>1.7079098299999991</c:v>
                </c:pt>
                <c:pt idx="1581">
                  <c:v>1.71114093</c:v>
                </c:pt>
                <c:pt idx="1582">
                  <c:v>1.71114093</c:v>
                </c:pt>
                <c:pt idx="1583">
                  <c:v>1.7086655099999999</c:v>
                </c:pt>
                <c:pt idx="1584">
                  <c:v>1.7096785099999998</c:v>
                </c:pt>
                <c:pt idx="1585">
                  <c:v>1.7087462299999998</c:v>
                </c:pt>
                <c:pt idx="1586">
                  <c:v>1.7010519099999999</c:v>
                </c:pt>
                <c:pt idx="1587">
                  <c:v>1.700176259999999</c:v>
                </c:pt>
                <c:pt idx="1588">
                  <c:v>1.69774501</c:v>
                </c:pt>
                <c:pt idx="1589">
                  <c:v>1.6986612099999998</c:v>
                </c:pt>
                <c:pt idx="1590">
                  <c:v>1.99319771</c:v>
                </c:pt>
                <c:pt idx="1591">
                  <c:v>1.9934280099999999</c:v>
                </c:pt>
                <c:pt idx="1592">
                  <c:v>1.9932878100000011</c:v>
                </c:pt>
                <c:pt idx="1593">
                  <c:v>1.9935509900000001</c:v>
                </c:pt>
                <c:pt idx="1594">
                  <c:v>1.9896526999999999</c:v>
                </c:pt>
                <c:pt idx="1595">
                  <c:v>1.9917556999999999</c:v>
                </c:pt>
                <c:pt idx="1596">
                  <c:v>1.9907153000000011</c:v>
                </c:pt>
                <c:pt idx="1597">
                  <c:v>1.9905941200000001</c:v>
                </c:pt>
                <c:pt idx="1598">
                  <c:v>1.9884747199999999</c:v>
                </c:pt>
                <c:pt idx="1599">
                  <c:v>1.9880858200000024</c:v>
                </c:pt>
                <c:pt idx="1600">
                  <c:v>2.0729403199999981</c:v>
                </c:pt>
                <c:pt idx="1601">
                  <c:v>2.0793268199999999</c:v>
                </c:pt>
                <c:pt idx="1602">
                  <c:v>2.0794022799999987</c:v>
                </c:pt>
                <c:pt idx="1603">
                  <c:v>2.0819746000000001</c:v>
                </c:pt>
                <c:pt idx="1604">
                  <c:v>2.0767476999999976</c:v>
                </c:pt>
                <c:pt idx="1605">
                  <c:v>2.0767694999999979</c:v>
                </c:pt>
                <c:pt idx="1606">
                  <c:v>2.0736300999999999</c:v>
                </c:pt>
                <c:pt idx="1607">
                  <c:v>2.0667562999999998</c:v>
                </c:pt>
                <c:pt idx="1608">
                  <c:v>2.0649198800000002</c:v>
                </c:pt>
                <c:pt idx="1609">
                  <c:v>2.0688561999999977</c:v>
                </c:pt>
                <c:pt idx="1610">
                  <c:v>2.0688561999999977</c:v>
                </c:pt>
                <c:pt idx="1611">
                  <c:v>2.3728419199999964</c:v>
                </c:pt>
                <c:pt idx="1612">
                  <c:v>2.3728419199999964</c:v>
                </c:pt>
                <c:pt idx="1613">
                  <c:v>2.3740146600000003</c:v>
                </c:pt>
                <c:pt idx="1614">
                  <c:v>2.3783821599999997</c:v>
                </c:pt>
                <c:pt idx="1615">
                  <c:v>2.3777870099999996</c:v>
                </c:pt>
                <c:pt idx="1616">
                  <c:v>2.3774436499999987</c:v>
                </c:pt>
                <c:pt idx="1617">
                  <c:v>2.3769487399999969</c:v>
                </c:pt>
                <c:pt idx="1618">
                  <c:v>2.3754717400000001</c:v>
                </c:pt>
                <c:pt idx="1619">
                  <c:v>2.3797817400000012</c:v>
                </c:pt>
                <c:pt idx="1620">
                  <c:v>2.3800817400000023</c:v>
                </c:pt>
                <c:pt idx="1621">
                  <c:v>2.4012736400000003</c:v>
                </c:pt>
                <c:pt idx="1622">
                  <c:v>2.4030357900000001</c:v>
                </c:pt>
                <c:pt idx="1623">
                  <c:v>2.4429797899999999</c:v>
                </c:pt>
                <c:pt idx="1624">
                  <c:v>2.4428243899999997</c:v>
                </c:pt>
                <c:pt idx="1625">
                  <c:v>2.4424796599999987</c:v>
                </c:pt>
                <c:pt idx="1626">
                  <c:v>2.3095786099999978</c:v>
                </c:pt>
                <c:pt idx="1627">
                  <c:v>2.3166347799999998</c:v>
                </c:pt>
                <c:pt idx="1628">
                  <c:v>2.3183509699999987</c:v>
                </c:pt>
                <c:pt idx="1629">
                  <c:v>2.3165971699999997</c:v>
                </c:pt>
                <c:pt idx="1630">
                  <c:v>2.316118329999997</c:v>
                </c:pt>
                <c:pt idx="1631">
                  <c:v>2.2764643299999987</c:v>
                </c:pt>
                <c:pt idx="1632">
                  <c:v>2.3454878299999997</c:v>
                </c:pt>
                <c:pt idx="1633">
                  <c:v>2.3452648299999987</c:v>
                </c:pt>
                <c:pt idx="1634">
                  <c:v>2.4040337100000002</c:v>
                </c:pt>
                <c:pt idx="1635">
                  <c:v>2.3349452999999976</c:v>
                </c:pt>
                <c:pt idx="1636">
                  <c:v>2.3359919999999987</c:v>
                </c:pt>
                <c:pt idx="1637">
                  <c:v>2.3851028999999997</c:v>
                </c:pt>
                <c:pt idx="1638">
                  <c:v>2.3817882500000001</c:v>
                </c:pt>
                <c:pt idx="1639">
                  <c:v>2.3327202499999999</c:v>
                </c:pt>
                <c:pt idx="1640">
                  <c:v>2.3335205500000002</c:v>
                </c:pt>
                <c:pt idx="1641">
                  <c:v>2.2686407900000001</c:v>
                </c:pt>
                <c:pt idx="1642">
                  <c:v>2.2830942900000029</c:v>
                </c:pt>
                <c:pt idx="1643">
                  <c:v>2.2726898199999988</c:v>
                </c:pt>
                <c:pt idx="1644">
                  <c:v>2.5419461299999977</c:v>
                </c:pt>
                <c:pt idx="1645">
                  <c:v>2.5469126299999987</c:v>
                </c:pt>
                <c:pt idx="1646">
                  <c:v>2.5092091299999977</c:v>
                </c:pt>
                <c:pt idx="1647">
                  <c:v>2.5020360899999998</c:v>
                </c:pt>
                <c:pt idx="1648">
                  <c:v>2.5017555899999997</c:v>
                </c:pt>
                <c:pt idx="1649">
                  <c:v>2.5056265799999999</c:v>
                </c:pt>
                <c:pt idx="1650">
                  <c:v>2.5205725800000001</c:v>
                </c:pt>
                <c:pt idx="1651">
                  <c:v>2.5209558400000001</c:v>
                </c:pt>
                <c:pt idx="1652">
                  <c:v>2.5208563399999977</c:v>
                </c:pt>
                <c:pt idx="1653">
                  <c:v>2.5238484399999974</c:v>
                </c:pt>
                <c:pt idx="1654">
                  <c:v>2.6446265400000022</c:v>
                </c:pt>
                <c:pt idx="1655">
                  <c:v>2.6468540099999998</c:v>
                </c:pt>
                <c:pt idx="1656">
                  <c:v>2.64766791</c:v>
                </c:pt>
                <c:pt idx="1657">
                  <c:v>2.7175641000000001</c:v>
                </c:pt>
                <c:pt idx="1658">
                  <c:v>2.7419907700000024</c:v>
                </c:pt>
                <c:pt idx="1659">
                  <c:v>2.7053708300000001</c:v>
                </c:pt>
                <c:pt idx="1660">
                  <c:v>2.6661203800000002</c:v>
                </c:pt>
                <c:pt idx="1661">
                  <c:v>2.6835633800000012</c:v>
                </c:pt>
                <c:pt idx="1662">
                  <c:v>2.6854116800000001</c:v>
                </c:pt>
                <c:pt idx="1663">
                  <c:v>2.6525915800000002</c:v>
                </c:pt>
                <c:pt idx="1664">
                  <c:v>2.71008118</c:v>
                </c:pt>
                <c:pt idx="1665">
                  <c:v>2.7275857800000018</c:v>
                </c:pt>
                <c:pt idx="1666">
                  <c:v>2.7275432800000012</c:v>
                </c:pt>
                <c:pt idx="1667">
                  <c:v>2.7274077800000018</c:v>
                </c:pt>
                <c:pt idx="1668">
                  <c:v>2.7266004799999997</c:v>
                </c:pt>
                <c:pt idx="1669">
                  <c:v>2.7284060800000001</c:v>
                </c:pt>
                <c:pt idx="1670">
                  <c:v>2.7222660800000003</c:v>
                </c:pt>
                <c:pt idx="1671">
                  <c:v>2.7249644800000001</c:v>
                </c:pt>
                <c:pt idx="1672">
                  <c:v>2.72076648</c:v>
                </c:pt>
                <c:pt idx="1673">
                  <c:v>2.7225244800000001</c:v>
                </c:pt>
                <c:pt idx="1674">
                  <c:v>2.8268190299999976</c:v>
                </c:pt>
                <c:pt idx="1675">
                  <c:v>2.8290644299999981</c:v>
                </c:pt>
                <c:pt idx="1676">
                  <c:v>2.8788705799999987</c:v>
                </c:pt>
                <c:pt idx="1677">
                  <c:v>2.8857312800000012</c:v>
                </c:pt>
                <c:pt idx="1678">
                  <c:v>2.901465679999998</c:v>
                </c:pt>
                <c:pt idx="1679">
                  <c:v>2.9104601799999981</c:v>
                </c:pt>
                <c:pt idx="1680">
                  <c:v>2.9074601799999997</c:v>
                </c:pt>
                <c:pt idx="1681">
                  <c:v>2.8829490799999977</c:v>
                </c:pt>
                <c:pt idx="1682">
                  <c:v>2.8369580799999969</c:v>
                </c:pt>
                <c:pt idx="1683">
                  <c:v>2.838658079999997</c:v>
                </c:pt>
                <c:pt idx="1684">
                  <c:v>2.7877380800000022</c:v>
                </c:pt>
                <c:pt idx="1685">
                  <c:v>2.7872286800000001</c:v>
                </c:pt>
                <c:pt idx="1686">
                  <c:v>2.7864615000000001</c:v>
                </c:pt>
                <c:pt idx="1687">
                  <c:v>2.9181459399999974</c:v>
                </c:pt>
                <c:pt idx="1688">
                  <c:v>2.7909009600000001</c:v>
                </c:pt>
                <c:pt idx="1689">
                  <c:v>2.7570988399999998</c:v>
                </c:pt>
                <c:pt idx="1690">
                  <c:v>2.7577373100000022</c:v>
                </c:pt>
                <c:pt idx="1691">
                  <c:v>2.7782724399999976</c:v>
                </c:pt>
                <c:pt idx="1692">
                  <c:v>2.7771229399999999</c:v>
                </c:pt>
                <c:pt idx="1693">
                  <c:v>2.7763359400000001</c:v>
                </c:pt>
                <c:pt idx="1694">
                  <c:v>2.76647189</c:v>
                </c:pt>
                <c:pt idx="1695">
                  <c:v>2.7654938900000001</c:v>
                </c:pt>
                <c:pt idx="1696">
                  <c:v>2.7574828600000001</c:v>
                </c:pt>
                <c:pt idx="1697">
                  <c:v>2.82952403</c:v>
                </c:pt>
                <c:pt idx="1698">
                  <c:v>2.8304140699999998</c:v>
                </c:pt>
                <c:pt idx="1699">
                  <c:v>2.9175058199999997</c:v>
                </c:pt>
                <c:pt idx="1700">
                  <c:v>2.9468723199999975</c:v>
                </c:pt>
                <c:pt idx="1701">
                  <c:v>2.94592082</c:v>
                </c:pt>
                <c:pt idx="1702">
                  <c:v>2.9206438699999997</c:v>
                </c:pt>
                <c:pt idx="1703">
                  <c:v>2.8701029699999987</c:v>
                </c:pt>
                <c:pt idx="1704">
                  <c:v>2.8769746199999977</c:v>
                </c:pt>
                <c:pt idx="1705">
                  <c:v>2.87552751</c:v>
                </c:pt>
                <c:pt idx="1706">
                  <c:v>2.8819275100000001</c:v>
                </c:pt>
                <c:pt idx="1707">
                  <c:v>2.8885438199999998</c:v>
                </c:pt>
                <c:pt idx="1708">
                  <c:v>2.8914908199999987</c:v>
                </c:pt>
                <c:pt idx="1709">
                  <c:v>2.98503082</c:v>
                </c:pt>
                <c:pt idx="1710">
                  <c:v>2.9900238199999998</c:v>
                </c:pt>
                <c:pt idx="1711">
                  <c:v>2.9900238199999998</c:v>
                </c:pt>
                <c:pt idx="1712">
                  <c:v>2.9156518199999977</c:v>
                </c:pt>
                <c:pt idx="1713">
                  <c:v>2.9962690199999975</c:v>
                </c:pt>
                <c:pt idx="1714">
                  <c:v>2.8973191799999998</c:v>
                </c:pt>
                <c:pt idx="1715">
                  <c:v>2.8025812600000002</c:v>
                </c:pt>
                <c:pt idx="1716">
                  <c:v>2.78885965</c:v>
                </c:pt>
                <c:pt idx="1717">
                  <c:v>2.7861119000000012</c:v>
                </c:pt>
                <c:pt idx="1718">
                  <c:v>2.9239220700000002</c:v>
                </c:pt>
                <c:pt idx="1719">
                  <c:v>2.9238870700000001</c:v>
                </c:pt>
                <c:pt idx="1720">
                  <c:v>2.9225601699999997</c:v>
                </c:pt>
                <c:pt idx="1721">
                  <c:v>2.9727898699999997</c:v>
                </c:pt>
                <c:pt idx="1722">
                  <c:v>2.9584916699999999</c:v>
                </c:pt>
                <c:pt idx="1723">
                  <c:v>2.9657636699999999</c:v>
                </c:pt>
                <c:pt idx="1724">
                  <c:v>2.9654790199999987</c:v>
                </c:pt>
                <c:pt idx="1725">
                  <c:v>3.0090606699999998</c:v>
                </c:pt>
                <c:pt idx="1726">
                  <c:v>3.0126156699999975</c:v>
                </c:pt>
                <c:pt idx="1727">
                  <c:v>3.0025822400000002</c:v>
                </c:pt>
                <c:pt idx="1728">
                  <c:v>2.98206324</c:v>
                </c:pt>
                <c:pt idx="1729">
                  <c:v>3.0336518399999997</c:v>
                </c:pt>
                <c:pt idx="1730">
                  <c:v>3.0935980399999998</c:v>
                </c:pt>
                <c:pt idx="1731">
                  <c:v>3.0383306800000001</c:v>
                </c:pt>
                <c:pt idx="1732">
                  <c:v>3.1411993300000001</c:v>
                </c:pt>
                <c:pt idx="1733">
                  <c:v>3.1309641899999998</c:v>
                </c:pt>
                <c:pt idx="1734">
                  <c:v>3.1126958399999975</c:v>
                </c:pt>
                <c:pt idx="1735">
                  <c:v>2.9777003399999997</c:v>
                </c:pt>
                <c:pt idx="1736">
                  <c:v>2.9751371500000001</c:v>
                </c:pt>
                <c:pt idx="1737">
                  <c:v>3.1669242500000023</c:v>
                </c:pt>
                <c:pt idx="1738">
                  <c:v>3.4042159599999997</c:v>
                </c:pt>
                <c:pt idx="1739">
                  <c:v>3.4547644099999997</c:v>
                </c:pt>
                <c:pt idx="1740">
                  <c:v>3.4621304700000004</c:v>
                </c:pt>
                <c:pt idx="1741">
                  <c:v>3.461662469999998</c:v>
                </c:pt>
                <c:pt idx="1742">
                  <c:v>3.5607519999999999</c:v>
                </c:pt>
                <c:pt idx="1743">
                  <c:v>3.6404736099999999</c:v>
                </c:pt>
                <c:pt idx="1744">
                  <c:v>3.6664224899999982</c:v>
                </c:pt>
                <c:pt idx="1745">
                  <c:v>3.9733818900000002</c:v>
                </c:pt>
                <c:pt idx="1746">
                  <c:v>4.0266629900000046</c:v>
                </c:pt>
                <c:pt idx="1747">
                  <c:v>4.0800644400000001</c:v>
                </c:pt>
                <c:pt idx="1748">
                  <c:v>4.4132491100000077</c:v>
                </c:pt>
                <c:pt idx="1749">
                  <c:v>4.4588257000000002</c:v>
                </c:pt>
                <c:pt idx="1750">
                  <c:v>4.4574033799999953</c:v>
                </c:pt>
                <c:pt idx="1751">
                  <c:v>4.5219831299999953</c:v>
                </c:pt>
                <c:pt idx="1752">
                  <c:v>4.534304629999995</c:v>
                </c:pt>
                <c:pt idx="1753">
                  <c:v>4.534304629999995</c:v>
                </c:pt>
                <c:pt idx="1754">
                  <c:v>4.534304629999995</c:v>
                </c:pt>
                <c:pt idx="1755">
                  <c:v>4.534304629999995</c:v>
                </c:pt>
                <c:pt idx="1756">
                  <c:v>4.534304629999995</c:v>
                </c:pt>
                <c:pt idx="1757">
                  <c:v>4.4267577800000044</c:v>
                </c:pt>
                <c:pt idx="1758">
                  <c:v>4.4536357799999955</c:v>
                </c:pt>
                <c:pt idx="1759">
                  <c:v>4.4167601799999998</c:v>
                </c:pt>
                <c:pt idx="1760">
                  <c:v>4.5453802799999918</c:v>
                </c:pt>
                <c:pt idx="1761">
                  <c:v>4.4946729599999955</c:v>
                </c:pt>
                <c:pt idx="1762">
                  <c:v>4.4583265999999995</c:v>
                </c:pt>
                <c:pt idx="1763">
                  <c:v>4.43477035</c:v>
                </c:pt>
                <c:pt idx="1764">
                  <c:v>4.4332183499999998</c:v>
                </c:pt>
                <c:pt idx="1765">
                  <c:v>4.41841215</c:v>
                </c:pt>
                <c:pt idx="1766">
                  <c:v>4.3090764899999998</c:v>
                </c:pt>
                <c:pt idx="1767">
                  <c:v>4.142650839999992</c:v>
                </c:pt>
                <c:pt idx="1768">
                  <c:v>4.1199208399999918</c:v>
                </c:pt>
                <c:pt idx="1769">
                  <c:v>4.1109208399999897</c:v>
                </c:pt>
                <c:pt idx="1770">
                  <c:v>4.0851525999999954</c:v>
                </c:pt>
                <c:pt idx="1771">
                  <c:v>4.0301271600000002</c:v>
                </c:pt>
                <c:pt idx="1772">
                  <c:v>3.8416721599999981</c:v>
                </c:pt>
                <c:pt idx="1773">
                  <c:v>3.7823016500000022</c:v>
                </c:pt>
                <c:pt idx="1774">
                  <c:v>3.7794002999999998</c:v>
                </c:pt>
                <c:pt idx="1775">
                  <c:v>3.7328102999999997</c:v>
                </c:pt>
                <c:pt idx="1776">
                  <c:v>3.6774178000000002</c:v>
                </c:pt>
                <c:pt idx="1777">
                  <c:v>3.6496580999999977</c:v>
                </c:pt>
                <c:pt idx="1778">
                  <c:v>3.6448080999999997</c:v>
                </c:pt>
                <c:pt idx="1779">
                  <c:v>3.6425961</c:v>
                </c:pt>
                <c:pt idx="1780">
                  <c:v>3.9299586299999976</c:v>
                </c:pt>
                <c:pt idx="1781">
                  <c:v>3.9091386299999997</c:v>
                </c:pt>
                <c:pt idx="1782">
                  <c:v>3.9023906299999997</c:v>
                </c:pt>
                <c:pt idx="1783">
                  <c:v>3.875050109999997</c:v>
                </c:pt>
                <c:pt idx="1784">
                  <c:v>3.8787729099999981</c:v>
                </c:pt>
                <c:pt idx="1785">
                  <c:v>3.8787839099999997</c:v>
                </c:pt>
                <c:pt idx="1786">
                  <c:v>3.8770068599999998</c:v>
                </c:pt>
                <c:pt idx="1787">
                  <c:v>3.8809699299999987</c:v>
                </c:pt>
                <c:pt idx="1788">
                  <c:v>3.871719929999998</c:v>
                </c:pt>
                <c:pt idx="1789">
                  <c:v>3.8612589299999964</c:v>
                </c:pt>
                <c:pt idx="1790">
                  <c:v>3.8624539299999969</c:v>
                </c:pt>
                <c:pt idx="1791">
                  <c:v>3.8624945799999999</c:v>
                </c:pt>
                <c:pt idx="1792">
                  <c:v>3.8510725799999976</c:v>
                </c:pt>
                <c:pt idx="1793">
                  <c:v>3.8381415800000003</c:v>
                </c:pt>
                <c:pt idx="1794">
                  <c:v>3.4163959299999975</c:v>
                </c:pt>
                <c:pt idx="1795">
                  <c:v>3.3988539299999965</c:v>
                </c:pt>
                <c:pt idx="1796">
                  <c:v>3.3424269299999976</c:v>
                </c:pt>
                <c:pt idx="1797">
                  <c:v>3.34183027</c:v>
                </c:pt>
                <c:pt idx="1798">
                  <c:v>3.5872430099999999</c:v>
                </c:pt>
                <c:pt idx="1799">
                  <c:v>3.58850091</c:v>
                </c:pt>
                <c:pt idx="1800">
                  <c:v>3.5889784099999997</c:v>
                </c:pt>
                <c:pt idx="1801">
                  <c:v>3.5708073299999987</c:v>
                </c:pt>
                <c:pt idx="1802">
                  <c:v>3.5581573299999998</c:v>
                </c:pt>
                <c:pt idx="1803">
                  <c:v>3.5275857000000026</c:v>
                </c:pt>
                <c:pt idx="1804">
                  <c:v>3.5344093999999977</c:v>
                </c:pt>
                <c:pt idx="1805">
                  <c:v>3.5334893999999997</c:v>
                </c:pt>
                <c:pt idx="1806">
                  <c:v>3.5296223699999998</c:v>
                </c:pt>
                <c:pt idx="1807">
                  <c:v>3.5213059699999998</c:v>
                </c:pt>
                <c:pt idx="1808">
                  <c:v>3.516845569999997</c:v>
                </c:pt>
                <c:pt idx="1809">
                  <c:v>3.5046675699999996</c:v>
                </c:pt>
                <c:pt idx="1810">
                  <c:v>3.5005263700000002</c:v>
                </c:pt>
                <c:pt idx="1811">
                  <c:v>3.5122226699999977</c:v>
                </c:pt>
                <c:pt idx="1812">
                  <c:v>3.5150626699999976</c:v>
                </c:pt>
                <c:pt idx="1813">
                  <c:v>3.5037697700000012</c:v>
                </c:pt>
                <c:pt idx="1814">
                  <c:v>3.4098229699999987</c:v>
                </c:pt>
                <c:pt idx="1815">
                  <c:v>3.3952100399999976</c:v>
                </c:pt>
                <c:pt idx="1816">
                  <c:v>3.3939449299999978</c:v>
                </c:pt>
                <c:pt idx="1817">
                  <c:v>3.3825369299999997</c:v>
                </c:pt>
                <c:pt idx="1818">
                  <c:v>3.333705929999998</c:v>
                </c:pt>
                <c:pt idx="1819">
                  <c:v>3.338073429999997</c:v>
                </c:pt>
                <c:pt idx="1820">
                  <c:v>3.3301004299999981</c:v>
                </c:pt>
                <c:pt idx="1821">
                  <c:v>3.3229366299999987</c:v>
                </c:pt>
                <c:pt idx="1822">
                  <c:v>3.3218547299999988</c:v>
                </c:pt>
                <c:pt idx="1823">
                  <c:v>3.2266702299999999</c:v>
                </c:pt>
                <c:pt idx="1824">
                  <c:v>3.2220322299999999</c:v>
                </c:pt>
                <c:pt idx="1825">
                  <c:v>3.24632823</c:v>
                </c:pt>
                <c:pt idx="1826">
                  <c:v>3.3010664199999975</c:v>
                </c:pt>
                <c:pt idx="1827">
                  <c:v>3.23029352</c:v>
                </c:pt>
                <c:pt idx="1828">
                  <c:v>3.1608935200000001</c:v>
                </c:pt>
                <c:pt idx="1829">
                  <c:v>3.1568165199999987</c:v>
                </c:pt>
                <c:pt idx="1830">
                  <c:v>3.1548195199999998</c:v>
                </c:pt>
                <c:pt idx="1831">
                  <c:v>3.1571135200000002</c:v>
                </c:pt>
                <c:pt idx="1832">
                  <c:v>3.1576776200000003</c:v>
                </c:pt>
                <c:pt idx="1833">
                  <c:v>3.25923162</c:v>
                </c:pt>
                <c:pt idx="1834">
                  <c:v>3.3047632999999998</c:v>
                </c:pt>
                <c:pt idx="1835">
                  <c:v>3.2682009300000003</c:v>
                </c:pt>
                <c:pt idx="1836">
                  <c:v>3.1258109299999997</c:v>
                </c:pt>
                <c:pt idx="1837">
                  <c:v>3.1213359300000003</c:v>
                </c:pt>
                <c:pt idx="1838">
                  <c:v>3.1166702899999987</c:v>
                </c:pt>
                <c:pt idx="1839">
                  <c:v>3.1003550400000002</c:v>
                </c:pt>
                <c:pt idx="1840">
                  <c:v>3.23849089</c:v>
                </c:pt>
                <c:pt idx="1841">
                  <c:v>3.2370260399999999</c:v>
                </c:pt>
                <c:pt idx="1842">
                  <c:v>3.1988174500000004</c:v>
                </c:pt>
                <c:pt idx="1843">
                  <c:v>3.1861170100000002</c:v>
                </c:pt>
                <c:pt idx="1844">
                  <c:v>3.1863723799999999</c:v>
                </c:pt>
                <c:pt idx="1845">
                  <c:v>3.0860186299999977</c:v>
                </c:pt>
                <c:pt idx="1846">
                  <c:v>3.0857546600000001</c:v>
                </c:pt>
                <c:pt idx="1847">
                  <c:v>3.0854666599999998</c:v>
                </c:pt>
                <c:pt idx="1848">
                  <c:v>3.0830866600000002</c:v>
                </c:pt>
                <c:pt idx="1849">
                  <c:v>3.0584616600000003</c:v>
                </c:pt>
                <c:pt idx="1850">
                  <c:v>3.0594391599999997</c:v>
                </c:pt>
                <c:pt idx="1851">
                  <c:v>3.0466374599999999</c:v>
                </c:pt>
                <c:pt idx="1852">
                  <c:v>3.0455922600000012</c:v>
                </c:pt>
                <c:pt idx="1853">
                  <c:v>3.0410417799999996</c:v>
                </c:pt>
                <c:pt idx="1854">
                  <c:v>3.0017648100000001</c:v>
                </c:pt>
                <c:pt idx="1855">
                  <c:v>2.9762288099999976</c:v>
                </c:pt>
                <c:pt idx="1856">
                  <c:v>2.9689725500000002</c:v>
                </c:pt>
                <c:pt idx="1857">
                  <c:v>2.9669418899999997</c:v>
                </c:pt>
                <c:pt idx="1858">
                  <c:v>2.9533256899999998</c:v>
                </c:pt>
                <c:pt idx="1859">
                  <c:v>2.9517706899999987</c:v>
                </c:pt>
                <c:pt idx="1860">
                  <c:v>3.08829398</c:v>
                </c:pt>
                <c:pt idx="1861">
                  <c:v>3.0880953799999999</c:v>
                </c:pt>
                <c:pt idx="1862">
                  <c:v>3.0892138500000001</c:v>
                </c:pt>
                <c:pt idx="1863">
                  <c:v>3.0837788500000012</c:v>
                </c:pt>
                <c:pt idx="1864">
                  <c:v>3.0853393500000021</c:v>
                </c:pt>
                <c:pt idx="1865">
                  <c:v>3.0779155400000002</c:v>
                </c:pt>
                <c:pt idx="1866">
                  <c:v>3.0749677700000002</c:v>
                </c:pt>
                <c:pt idx="1867">
                  <c:v>3.0730963399999998</c:v>
                </c:pt>
                <c:pt idx="1868">
                  <c:v>3.0715697899999999</c:v>
                </c:pt>
                <c:pt idx="1869">
                  <c:v>3.0715099899999987</c:v>
                </c:pt>
                <c:pt idx="1870">
                  <c:v>3.0719820899999997</c:v>
                </c:pt>
                <c:pt idx="1871">
                  <c:v>3.0736211</c:v>
                </c:pt>
                <c:pt idx="1872">
                  <c:v>3.0762205799999998</c:v>
                </c:pt>
                <c:pt idx="1873">
                  <c:v>3.0763320799999998</c:v>
                </c:pt>
                <c:pt idx="1874">
                  <c:v>3.0536192799999999</c:v>
                </c:pt>
                <c:pt idx="1875">
                  <c:v>3.0405327300000002</c:v>
                </c:pt>
                <c:pt idx="1876">
                  <c:v>3.0418440699999998</c:v>
                </c:pt>
                <c:pt idx="1877">
                  <c:v>3.0449737700000012</c:v>
                </c:pt>
                <c:pt idx="1878">
                  <c:v>3.0372599899999981</c:v>
                </c:pt>
                <c:pt idx="1879">
                  <c:v>3.0371590799999999</c:v>
                </c:pt>
                <c:pt idx="1880">
                  <c:v>3.0363590799999987</c:v>
                </c:pt>
                <c:pt idx="1881">
                  <c:v>3.03443058</c:v>
                </c:pt>
                <c:pt idx="1882">
                  <c:v>3.03488728</c:v>
                </c:pt>
                <c:pt idx="1883">
                  <c:v>3.0370621799999982</c:v>
                </c:pt>
                <c:pt idx="1884">
                  <c:v>3.01353019</c:v>
                </c:pt>
                <c:pt idx="1885">
                  <c:v>3.01452119</c:v>
                </c:pt>
                <c:pt idx="1886">
                  <c:v>3.0036351699999999</c:v>
                </c:pt>
                <c:pt idx="1887">
                  <c:v>3.0031170700000018</c:v>
                </c:pt>
                <c:pt idx="1888">
                  <c:v>3.0013528099999998</c:v>
                </c:pt>
                <c:pt idx="1889">
                  <c:v>3.0027244100000003</c:v>
                </c:pt>
                <c:pt idx="1890">
                  <c:v>2.9992144499999998</c:v>
                </c:pt>
                <c:pt idx="1891">
                  <c:v>2.94786795</c:v>
                </c:pt>
                <c:pt idx="1892">
                  <c:v>2.94754695</c:v>
                </c:pt>
                <c:pt idx="1893">
                  <c:v>2.9469910500000012</c:v>
                </c:pt>
                <c:pt idx="1894">
                  <c:v>3.02086305</c:v>
                </c:pt>
                <c:pt idx="1895">
                  <c:v>3.0211080499999996</c:v>
                </c:pt>
                <c:pt idx="1896">
                  <c:v>3.0142423499999977</c:v>
                </c:pt>
                <c:pt idx="1897">
                  <c:v>3.01829035</c:v>
                </c:pt>
                <c:pt idx="1898">
                  <c:v>3.0185453499999997</c:v>
                </c:pt>
                <c:pt idx="1899">
                  <c:v>3.0192872999999998</c:v>
                </c:pt>
                <c:pt idx="1900">
                  <c:v>3.0010721899999977</c:v>
                </c:pt>
                <c:pt idx="1901">
                  <c:v>3.0013413</c:v>
                </c:pt>
                <c:pt idx="1902">
                  <c:v>2.9746505399999976</c:v>
                </c:pt>
                <c:pt idx="1903">
                  <c:v>2.9774459799999975</c:v>
                </c:pt>
                <c:pt idx="1904">
                  <c:v>2.9993004599999997</c:v>
                </c:pt>
                <c:pt idx="1905">
                  <c:v>2.9967269599999997</c:v>
                </c:pt>
                <c:pt idx="1906">
                  <c:v>2.9986844099999987</c:v>
                </c:pt>
                <c:pt idx="1907">
                  <c:v>2.9981871500000001</c:v>
                </c:pt>
                <c:pt idx="1908">
                  <c:v>2.99739215</c:v>
                </c:pt>
                <c:pt idx="1909">
                  <c:v>3.0054543899999997</c:v>
                </c:pt>
                <c:pt idx="1910">
                  <c:v>3.0065715900000001</c:v>
                </c:pt>
                <c:pt idx="1911">
                  <c:v>3.0065044799999998</c:v>
                </c:pt>
                <c:pt idx="1912">
                  <c:v>3.0093214800000001</c:v>
                </c:pt>
                <c:pt idx="1913">
                  <c:v>3.0094164799999987</c:v>
                </c:pt>
                <c:pt idx="1914">
                  <c:v>3.0096079599999999</c:v>
                </c:pt>
                <c:pt idx="1915">
                  <c:v>3.0099029599999998</c:v>
                </c:pt>
                <c:pt idx="1916">
                  <c:v>3.01027925</c:v>
                </c:pt>
                <c:pt idx="1917">
                  <c:v>3.0137929299999997</c:v>
                </c:pt>
                <c:pt idx="1918">
                  <c:v>3.0206343900000001</c:v>
                </c:pt>
                <c:pt idx="1919">
                  <c:v>3.0205338900000012</c:v>
                </c:pt>
                <c:pt idx="1920">
                  <c:v>3.0113400499999998</c:v>
                </c:pt>
                <c:pt idx="1921">
                  <c:v>2.9612603599999998</c:v>
                </c:pt>
                <c:pt idx="1922">
                  <c:v>2.9596915099999999</c:v>
                </c:pt>
                <c:pt idx="1923">
                  <c:v>2.9321391499999998</c:v>
                </c:pt>
                <c:pt idx="1924">
                  <c:v>2.8966162899999977</c:v>
                </c:pt>
                <c:pt idx="1925">
                  <c:v>2.8882762899999999</c:v>
                </c:pt>
                <c:pt idx="1926">
                  <c:v>2.7687413300000001</c:v>
                </c:pt>
                <c:pt idx="1927">
                  <c:v>2.7087888500000012</c:v>
                </c:pt>
                <c:pt idx="1928">
                  <c:v>2.7097853999999999</c:v>
                </c:pt>
                <c:pt idx="1929">
                  <c:v>2.7100532400000001</c:v>
                </c:pt>
                <c:pt idx="1930">
                  <c:v>2.7103388600000002</c:v>
                </c:pt>
                <c:pt idx="1931">
                  <c:v>2.7094218900000002</c:v>
                </c:pt>
                <c:pt idx="1932">
                  <c:v>2.7065668899999999</c:v>
                </c:pt>
                <c:pt idx="1933">
                  <c:v>2.7066168900000003</c:v>
                </c:pt>
                <c:pt idx="1934">
                  <c:v>2.6974924799999997</c:v>
                </c:pt>
                <c:pt idx="1935">
                  <c:v>2.6998434499999981</c:v>
                </c:pt>
                <c:pt idx="1936">
                  <c:v>2.6992192599999996</c:v>
                </c:pt>
                <c:pt idx="1937">
                  <c:v>2.6997149999999999</c:v>
                </c:pt>
                <c:pt idx="1938">
                  <c:v>2.6652740000000001</c:v>
                </c:pt>
                <c:pt idx="1939">
                  <c:v>2.66847923</c:v>
                </c:pt>
                <c:pt idx="1940">
                  <c:v>2.6682664299999987</c:v>
                </c:pt>
                <c:pt idx="1941">
                  <c:v>2.6684027100000001</c:v>
                </c:pt>
                <c:pt idx="1942">
                  <c:v>2.6437462100000002</c:v>
                </c:pt>
                <c:pt idx="1943">
                  <c:v>2.6291577300000002</c:v>
                </c:pt>
                <c:pt idx="1944">
                  <c:v>2.6274468999999998</c:v>
                </c:pt>
                <c:pt idx="1945">
                  <c:v>2.6231469000000001</c:v>
                </c:pt>
                <c:pt idx="1946">
                  <c:v>2.6212826199999997</c:v>
                </c:pt>
                <c:pt idx="1947">
                  <c:v>2.6214626199999977</c:v>
                </c:pt>
                <c:pt idx="1948">
                  <c:v>2.4464720599999987</c:v>
                </c:pt>
                <c:pt idx="1949">
                  <c:v>2.44593946</c:v>
                </c:pt>
                <c:pt idx="1950">
                  <c:v>2.4458479599999987</c:v>
                </c:pt>
                <c:pt idx="1951">
                  <c:v>2.44631716</c:v>
                </c:pt>
                <c:pt idx="1952">
                  <c:v>2.4469934599999998</c:v>
                </c:pt>
                <c:pt idx="1953">
                  <c:v>2.4464253399999976</c:v>
                </c:pt>
                <c:pt idx="1954">
                  <c:v>2.4470466099999997</c:v>
                </c:pt>
                <c:pt idx="1955">
                  <c:v>2.4473316400000038</c:v>
                </c:pt>
                <c:pt idx="1956">
                  <c:v>2.4461908399999999</c:v>
                </c:pt>
                <c:pt idx="1957">
                  <c:v>2.4436861000000003</c:v>
                </c:pt>
                <c:pt idx="1958">
                  <c:v>2.4431003200000001</c:v>
                </c:pt>
                <c:pt idx="1959">
                  <c:v>2.44467686</c:v>
                </c:pt>
                <c:pt idx="1960">
                  <c:v>2.4485378900000012</c:v>
                </c:pt>
                <c:pt idx="1961">
                  <c:v>2.44858289</c:v>
                </c:pt>
                <c:pt idx="1962">
                  <c:v>2.4482108899999999</c:v>
                </c:pt>
                <c:pt idx="1963">
                  <c:v>2.4320333899999977</c:v>
                </c:pt>
                <c:pt idx="1964">
                  <c:v>2.431672399999997</c:v>
                </c:pt>
                <c:pt idx="1965">
                  <c:v>2.4316865099999987</c:v>
                </c:pt>
                <c:pt idx="1966">
                  <c:v>2.4325955799999988</c:v>
                </c:pt>
                <c:pt idx="1967">
                  <c:v>2.2107645800000002</c:v>
                </c:pt>
                <c:pt idx="1968">
                  <c:v>2.21211081</c:v>
                </c:pt>
                <c:pt idx="1969">
                  <c:v>2.2120067299999997</c:v>
                </c:pt>
                <c:pt idx="1970">
                  <c:v>2.21608187</c:v>
                </c:pt>
                <c:pt idx="1971">
                  <c:v>2.2177797700000021</c:v>
                </c:pt>
                <c:pt idx="1972">
                  <c:v>2.2164825399999977</c:v>
                </c:pt>
                <c:pt idx="1973">
                  <c:v>2.2123452199999987</c:v>
                </c:pt>
                <c:pt idx="1974">
                  <c:v>2.2300224699999998</c:v>
                </c:pt>
                <c:pt idx="1975">
                  <c:v>2.2298174700000004</c:v>
                </c:pt>
                <c:pt idx="1976">
                  <c:v>2.2296954699999998</c:v>
                </c:pt>
                <c:pt idx="1977">
                  <c:v>2.2293330300000012</c:v>
                </c:pt>
                <c:pt idx="1978">
                  <c:v>2.2325266500000001</c:v>
                </c:pt>
                <c:pt idx="1979">
                  <c:v>2.2323313300000001</c:v>
                </c:pt>
                <c:pt idx="1980">
                  <c:v>2.2340714199999998</c:v>
                </c:pt>
                <c:pt idx="1981">
                  <c:v>2.2344584999999975</c:v>
                </c:pt>
                <c:pt idx="1982">
                  <c:v>2.2020434999999976</c:v>
                </c:pt>
                <c:pt idx="1983">
                  <c:v>2.2023572300000001</c:v>
                </c:pt>
                <c:pt idx="1984">
                  <c:v>2.00102578</c:v>
                </c:pt>
                <c:pt idx="1985">
                  <c:v>2.0011392800000012</c:v>
                </c:pt>
                <c:pt idx="1986">
                  <c:v>2.0996102799999998</c:v>
                </c:pt>
                <c:pt idx="1987">
                  <c:v>2.1306563799999987</c:v>
                </c:pt>
                <c:pt idx="1988">
                  <c:v>2.0307858799999998</c:v>
                </c:pt>
                <c:pt idx="1989">
                  <c:v>2.0308966799999997</c:v>
                </c:pt>
                <c:pt idx="1990">
                  <c:v>2.0343574199999988</c:v>
                </c:pt>
                <c:pt idx="1991">
                  <c:v>2.0348149299999987</c:v>
                </c:pt>
                <c:pt idx="1992">
                  <c:v>2.0345549299999997</c:v>
                </c:pt>
                <c:pt idx="1993">
                  <c:v>2.0388662999999987</c:v>
                </c:pt>
                <c:pt idx="1994">
                  <c:v>2.0391613</c:v>
                </c:pt>
                <c:pt idx="1995">
                  <c:v>2.1025008399999998</c:v>
                </c:pt>
                <c:pt idx="1996">
                  <c:v>2.0108295099999998</c:v>
                </c:pt>
                <c:pt idx="1997">
                  <c:v>2.0104575099999997</c:v>
                </c:pt>
                <c:pt idx="1998">
                  <c:v>2.0108253499999997</c:v>
                </c:pt>
                <c:pt idx="1999">
                  <c:v>1.9900056400000001</c:v>
                </c:pt>
                <c:pt idx="2000">
                  <c:v>2.0387746099999999</c:v>
                </c:pt>
                <c:pt idx="2001">
                  <c:v>2.0923398600000001</c:v>
                </c:pt>
                <c:pt idx="2002">
                  <c:v>2.0376500399999977</c:v>
                </c:pt>
                <c:pt idx="2003">
                  <c:v>2.0376500399999977</c:v>
                </c:pt>
                <c:pt idx="2004">
                  <c:v>2.0376500399999977</c:v>
                </c:pt>
                <c:pt idx="2005">
                  <c:v>1.9671070400000001</c:v>
                </c:pt>
                <c:pt idx="2006">
                  <c:v>1.9677207399999999</c:v>
                </c:pt>
                <c:pt idx="2007">
                  <c:v>1.9683112300000001</c:v>
                </c:pt>
                <c:pt idx="2008">
                  <c:v>1.8119302499999987</c:v>
                </c:pt>
                <c:pt idx="2009">
                  <c:v>1.8679949499999988</c:v>
                </c:pt>
                <c:pt idx="2010">
                  <c:v>1.8679339499999998</c:v>
                </c:pt>
                <c:pt idx="2011">
                  <c:v>1.9420408600000016</c:v>
                </c:pt>
                <c:pt idx="2012">
                  <c:v>1.8740529000000017</c:v>
                </c:pt>
                <c:pt idx="2013">
                  <c:v>1.8758132799999998</c:v>
                </c:pt>
                <c:pt idx="2014">
                  <c:v>1.8765402799999999</c:v>
                </c:pt>
                <c:pt idx="2015">
                  <c:v>1.8767735800000001</c:v>
                </c:pt>
                <c:pt idx="2016">
                  <c:v>1.87710851</c:v>
                </c:pt>
                <c:pt idx="2017">
                  <c:v>1.8755285099999999</c:v>
                </c:pt>
                <c:pt idx="2018">
                  <c:v>1.78214271</c:v>
                </c:pt>
                <c:pt idx="2019">
                  <c:v>1.7918713999999984</c:v>
                </c:pt>
                <c:pt idx="2020">
                  <c:v>1.9589578100000011</c:v>
                </c:pt>
                <c:pt idx="2021">
                  <c:v>1.8829228099999999</c:v>
                </c:pt>
                <c:pt idx="2022">
                  <c:v>1.6213189700000001</c:v>
                </c:pt>
                <c:pt idx="2023">
                  <c:v>1.4959697399999985</c:v>
                </c:pt>
                <c:pt idx="2024">
                  <c:v>1.4991104399999999</c:v>
                </c:pt>
                <c:pt idx="2025">
                  <c:v>1.4988347699999998</c:v>
                </c:pt>
                <c:pt idx="2026">
                  <c:v>1.5001747699999999</c:v>
                </c:pt>
                <c:pt idx="2027">
                  <c:v>1.50239714</c:v>
                </c:pt>
                <c:pt idx="2028">
                  <c:v>1.2238636999999974</c:v>
                </c:pt>
                <c:pt idx="2029">
                  <c:v>1.2233782299999998</c:v>
                </c:pt>
                <c:pt idx="2030">
                  <c:v>1.2240774700000001</c:v>
                </c:pt>
                <c:pt idx="2031">
                  <c:v>1.2272039699999999</c:v>
                </c:pt>
                <c:pt idx="2032">
                  <c:v>1.2288792599999987</c:v>
                </c:pt>
                <c:pt idx="2033">
                  <c:v>1.1805100600000011</c:v>
                </c:pt>
                <c:pt idx="2034">
                  <c:v>1.1809095600000001</c:v>
                </c:pt>
                <c:pt idx="2035">
                  <c:v>1.1813403899999999</c:v>
                </c:pt>
                <c:pt idx="2036">
                  <c:v>1.1813403899999999</c:v>
                </c:pt>
                <c:pt idx="2037">
                  <c:v>1.1797471900000001</c:v>
                </c:pt>
                <c:pt idx="2038">
                  <c:v>1.1938412099999998</c:v>
                </c:pt>
                <c:pt idx="2039">
                  <c:v>1.19716851</c:v>
                </c:pt>
                <c:pt idx="2040">
                  <c:v>1.2017111699999998</c:v>
                </c:pt>
                <c:pt idx="2041">
                  <c:v>1.4210287099999988</c:v>
                </c:pt>
                <c:pt idx="2042">
                  <c:v>1.2020419099999999</c:v>
                </c:pt>
                <c:pt idx="2043">
                  <c:v>1.0593293899999983</c:v>
                </c:pt>
                <c:pt idx="2044">
                  <c:v>1.0535682299999998</c:v>
                </c:pt>
                <c:pt idx="2045">
                  <c:v>1.0535682299999998</c:v>
                </c:pt>
                <c:pt idx="2046">
                  <c:v>1.0547011899999998</c:v>
                </c:pt>
                <c:pt idx="2047">
                  <c:v>1.013099249999998</c:v>
                </c:pt>
                <c:pt idx="2048">
                  <c:v>1.0139722499999988</c:v>
                </c:pt>
                <c:pt idx="2049">
                  <c:v>1.0108618299999999</c:v>
                </c:pt>
                <c:pt idx="2050">
                  <c:v>1.0139391799999991</c:v>
                </c:pt>
                <c:pt idx="2051">
                  <c:v>1.0154119699999999</c:v>
                </c:pt>
                <c:pt idx="2052">
                  <c:v>1.01454048</c:v>
                </c:pt>
                <c:pt idx="2053">
                  <c:v>1.0146076799999999</c:v>
                </c:pt>
                <c:pt idx="2054">
                  <c:v>1.0143726799999999</c:v>
                </c:pt>
                <c:pt idx="2055">
                  <c:v>1.0040444399999999</c:v>
                </c:pt>
                <c:pt idx="2056">
                  <c:v>1.0061938899999998</c:v>
                </c:pt>
                <c:pt idx="2057">
                  <c:v>1.00634617</c:v>
                </c:pt>
                <c:pt idx="2058">
                  <c:v>1.00663751</c:v>
                </c:pt>
                <c:pt idx="2059">
                  <c:v>1.0082154999999999</c:v>
                </c:pt>
                <c:pt idx="2060">
                  <c:v>1.00856283</c:v>
                </c:pt>
                <c:pt idx="2061">
                  <c:v>1.0117106699999998</c:v>
                </c:pt>
                <c:pt idx="2062">
                  <c:v>1.0120985</c:v>
                </c:pt>
                <c:pt idx="2063">
                  <c:v>1.609154</c:v>
                </c:pt>
                <c:pt idx="2064">
                  <c:v>1.0118118499999988</c:v>
                </c:pt>
                <c:pt idx="2065">
                  <c:v>1.0116541499999998</c:v>
                </c:pt>
                <c:pt idx="2066">
                  <c:v>1.0035016299999988</c:v>
                </c:pt>
                <c:pt idx="2067">
                  <c:v>1.0039781799999998</c:v>
                </c:pt>
                <c:pt idx="2068">
                  <c:v>1.0033134899999998</c:v>
                </c:pt>
                <c:pt idx="2069">
                  <c:v>1.0047307799999998</c:v>
                </c:pt>
                <c:pt idx="2070">
                  <c:v>1.0047307799999998</c:v>
                </c:pt>
              </c:numCache>
            </c:numRef>
          </c:val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Задолженность по кредитам без обеспечения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1"/>
              </a:solidFill>
            </a:ln>
          </c:spPr>
          <c:cat>
            <c:numRef>
              <c:f>Лист2!$A$2:$A$2072</c:f>
              <c:numCache>
                <c:formatCode>dd/mm/yyyy</c:formatCode>
                <c:ptCount val="2071"/>
                <c:pt idx="0">
                  <c:v>39456</c:v>
                </c:pt>
                <c:pt idx="1">
                  <c:v>39457</c:v>
                </c:pt>
                <c:pt idx="2">
                  <c:v>39458</c:v>
                </c:pt>
                <c:pt idx="3">
                  <c:v>39461</c:v>
                </c:pt>
                <c:pt idx="4">
                  <c:v>39462</c:v>
                </c:pt>
                <c:pt idx="5">
                  <c:v>39463</c:v>
                </c:pt>
                <c:pt idx="6">
                  <c:v>39464</c:v>
                </c:pt>
                <c:pt idx="7">
                  <c:v>39465</c:v>
                </c:pt>
                <c:pt idx="8">
                  <c:v>39468</c:v>
                </c:pt>
                <c:pt idx="9">
                  <c:v>39469</c:v>
                </c:pt>
                <c:pt idx="10">
                  <c:v>39470</c:v>
                </c:pt>
                <c:pt idx="11">
                  <c:v>39471</c:v>
                </c:pt>
                <c:pt idx="12">
                  <c:v>39472</c:v>
                </c:pt>
                <c:pt idx="13">
                  <c:v>39475</c:v>
                </c:pt>
                <c:pt idx="14">
                  <c:v>39476</c:v>
                </c:pt>
                <c:pt idx="15">
                  <c:v>39477</c:v>
                </c:pt>
                <c:pt idx="16">
                  <c:v>39478</c:v>
                </c:pt>
                <c:pt idx="17">
                  <c:v>39479</c:v>
                </c:pt>
                <c:pt idx="18">
                  <c:v>39482</c:v>
                </c:pt>
                <c:pt idx="19">
                  <c:v>39483</c:v>
                </c:pt>
                <c:pt idx="20">
                  <c:v>39484</c:v>
                </c:pt>
                <c:pt idx="21">
                  <c:v>39485</c:v>
                </c:pt>
                <c:pt idx="22">
                  <c:v>39486</c:v>
                </c:pt>
                <c:pt idx="23">
                  <c:v>39489</c:v>
                </c:pt>
                <c:pt idx="24">
                  <c:v>39490</c:v>
                </c:pt>
                <c:pt idx="25">
                  <c:v>39491</c:v>
                </c:pt>
                <c:pt idx="26">
                  <c:v>39492</c:v>
                </c:pt>
                <c:pt idx="27">
                  <c:v>39493</c:v>
                </c:pt>
                <c:pt idx="28">
                  <c:v>39496</c:v>
                </c:pt>
                <c:pt idx="29">
                  <c:v>39497</c:v>
                </c:pt>
                <c:pt idx="30">
                  <c:v>39498</c:v>
                </c:pt>
                <c:pt idx="31">
                  <c:v>39499</c:v>
                </c:pt>
                <c:pt idx="32">
                  <c:v>39500</c:v>
                </c:pt>
                <c:pt idx="33">
                  <c:v>39504</c:v>
                </c:pt>
                <c:pt idx="34">
                  <c:v>39505</c:v>
                </c:pt>
                <c:pt idx="35">
                  <c:v>39506</c:v>
                </c:pt>
                <c:pt idx="36">
                  <c:v>39507</c:v>
                </c:pt>
                <c:pt idx="37">
                  <c:v>39510</c:v>
                </c:pt>
                <c:pt idx="38">
                  <c:v>39511</c:v>
                </c:pt>
                <c:pt idx="39">
                  <c:v>39512</c:v>
                </c:pt>
                <c:pt idx="40">
                  <c:v>39513</c:v>
                </c:pt>
                <c:pt idx="41">
                  <c:v>39514</c:v>
                </c:pt>
                <c:pt idx="42">
                  <c:v>39518</c:v>
                </c:pt>
                <c:pt idx="43">
                  <c:v>39519</c:v>
                </c:pt>
                <c:pt idx="44">
                  <c:v>39520</c:v>
                </c:pt>
                <c:pt idx="45">
                  <c:v>39521</c:v>
                </c:pt>
                <c:pt idx="46">
                  <c:v>39524</c:v>
                </c:pt>
                <c:pt idx="47">
                  <c:v>39525</c:v>
                </c:pt>
                <c:pt idx="48">
                  <c:v>39526</c:v>
                </c:pt>
                <c:pt idx="49">
                  <c:v>39527</c:v>
                </c:pt>
                <c:pt idx="50">
                  <c:v>39528</c:v>
                </c:pt>
                <c:pt idx="51">
                  <c:v>39531</c:v>
                </c:pt>
                <c:pt idx="52">
                  <c:v>39532</c:v>
                </c:pt>
                <c:pt idx="53">
                  <c:v>39533</c:v>
                </c:pt>
                <c:pt idx="54">
                  <c:v>39534</c:v>
                </c:pt>
                <c:pt idx="55">
                  <c:v>39535</c:v>
                </c:pt>
                <c:pt idx="56">
                  <c:v>39538</c:v>
                </c:pt>
                <c:pt idx="57">
                  <c:v>39539</c:v>
                </c:pt>
                <c:pt idx="58">
                  <c:v>39540</c:v>
                </c:pt>
                <c:pt idx="59">
                  <c:v>39541</c:v>
                </c:pt>
                <c:pt idx="60">
                  <c:v>39542</c:v>
                </c:pt>
                <c:pt idx="61">
                  <c:v>39545</c:v>
                </c:pt>
                <c:pt idx="62">
                  <c:v>39546</c:v>
                </c:pt>
                <c:pt idx="63">
                  <c:v>39547</c:v>
                </c:pt>
                <c:pt idx="64">
                  <c:v>39548</c:v>
                </c:pt>
                <c:pt idx="65">
                  <c:v>39549</c:v>
                </c:pt>
                <c:pt idx="66">
                  <c:v>39552</c:v>
                </c:pt>
                <c:pt idx="67">
                  <c:v>39553</c:v>
                </c:pt>
                <c:pt idx="68">
                  <c:v>39554</c:v>
                </c:pt>
                <c:pt idx="69">
                  <c:v>39555</c:v>
                </c:pt>
                <c:pt idx="70">
                  <c:v>39556</c:v>
                </c:pt>
                <c:pt idx="71">
                  <c:v>39559</c:v>
                </c:pt>
                <c:pt idx="72">
                  <c:v>39560</c:v>
                </c:pt>
                <c:pt idx="73">
                  <c:v>39561</c:v>
                </c:pt>
                <c:pt idx="74">
                  <c:v>39562</c:v>
                </c:pt>
                <c:pt idx="75">
                  <c:v>39563</c:v>
                </c:pt>
                <c:pt idx="76">
                  <c:v>39566</c:v>
                </c:pt>
                <c:pt idx="77">
                  <c:v>39567</c:v>
                </c:pt>
                <c:pt idx="78">
                  <c:v>39568</c:v>
                </c:pt>
                <c:pt idx="79">
                  <c:v>39572</c:v>
                </c:pt>
                <c:pt idx="80">
                  <c:v>39573</c:v>
                </c:pt>
                <c:pt idx="81">
                  <c:v>39574</c:v>
                </c:pt>
                <c:pt idx="82">
                  <c:v>39575</c:v>
                </c:pt>
                <c:pt idx="83">
                  <c:v>39576</c:v>
                </c:pt>
                <c:pt idx="84">
                  <c:v>39580</c:v>
                </c:pt>
                <c:pt idx="85">
                  <c:v>39581</c:v>
                </c:pt>
                <c:pt idx="86">
                  <c:v>39582</c:v>
                </c:pt>
                <c:pt idx="87">
                  <c:v>39583</c:v>
                </c:pt>
                <c:pt idx="88">
                  <c:v>39584</c:v>
                </c:pt>
                <c:pt idx="89">
                  <c:v>39587</c:v>
                </c:pt>
                <c:pt idx="90">
                  <c:v>39588</c:v>
                </c:pt>
                <c:pt idx="91">
                  <c:v>39589</c:v>
                </c:pt>
                <c:pt idx="92">
                  <c:v>39590</c:v>
                </c:pt>
                <c:pt idx="93">
                  <c:v>39591</c:v>
                </c:pt>
                <c:pt idx="94">
                  <c:v>39594</c:v>
                </c:pt>
                <c:pt idx="95">
                  <c:v>39595</c:v>
                </c:pt>
                <c:pt idx="96">
                  <c:v>39596</c:v>
                </c:pt>
                <c:pt idx="97">
                  <c:v>39597</c:v>
                </c:pt>
                <c:pt idx="98">
                  <c:v>39598</c:v>
                </c:pt>
                <c:pt idx="99">
                  <c:v>39601</c:v>
                </c:pt>
                <c:pt idx="100">
                  <c:v>39602</c:v>
                </c:pt>
                <c:pt idx="101">
                  <c:v>39603</c:v>
                </c:pt>
                <c:pt idx="102">
                  <c:v>39604</c:v>
                </c:pt>
                <c:pt idx="103">
                  <c:v>39605</c:v>
                </c:pt>
                <c:pt idx="104">
                  <c:v>39606</c:v>
                </c:pt>
                <c:pt idx="105">
                  <c:v>39608</c:v>
                </c:pt>
                <c:pt idx="106">
                  <c:v>39609</c:v>
                </c:pt>
                <c:pt idx="107">
                  <c:v>39610</c:v>
                </c:pt>
                <c:pt idx="108">
                  <c:v>39615</c:v>
                </c:pt>
                <c:pt idx="109">
                  <c:v>39616</c:v>
                </c:pt>
                <c:pt idx="110">
                  <c:v>39617</c:v>
                </c:pt>
                <c:pt idx="111">
                  <c:v>39618</c:v>
                </c:pt>
                <c:pt idx="112">
                  <c:v>39619</c:v>
                </c:pt>
                <c:pt idx="113">
                  <c:v>39622</c:v>
                </c:pt>
                <c:pt idx="114">
                  <c:v>39623</c:v>
                </c:pt>
                <c:pt idx="115">
                  <c:v>39624</c:v>
                </c:pt>
                <c:pt idx="116">
                  <c:v>39625</c:v>
                </c:pt>
                <c:pt idx="117">
                  <c:v>39626</c:v>
                </c:pt>
                <c:pt idx="118">
                  <c:v>39629</c:v>
                </c:pt>
                <c:pt idx="119">
                  <c:v>39630</c:v>
                </c:pt>
                <c:pt idx="120">
                  <c:v>39631</c:v>
                </c:pt>
                <c:pt idx="121">
                  <c:v>39632</c:v>
                </c:pt>
                <c:pt idx="122">
                  <c:v>39633</c:v>
                </c:pt>
                <c:pt idx="123">
                  <c:v>39636</c:v>
                </c:pt>
                <c:pt idx="124">
                  <c:v>39637</c:v>
                </c:pt>
                <c:pt idx="125">
                  <c:v>39638</c:v>
                </c:pt>
                <c:pt idx="126">
                  <c:v>39639</c:v>
                </c:pt>
                <c:pt idx="127">
                  <c:v>39640</c:v>
                </c:pt>
                <c:pt idx="128">
                  <c:v>39643</c:v>
                </c:pt>
                <c:pt idx="129">
                  <c:v>39644</c:v>
                </c:pt>
                <c:pt idx="130">
                  <c:v>39645</c:v>
                </c:pt>
                <c:pt idx="131">
                  <c:v>39646</c:v>
                </c:pt>
                <c:pt idx="132">
                  <c:v>39647</c:v>
                </c:pt>
                <c:pt idx="133">
                  <c:v>39650</c:v>
                </c:pt>
                <c:pt idx="134">
                  <c:v>39651</c:v>
                </c:pt>
                <c:pt idx="135">
                  <c:v>39652</c:v>
                </c:pt>
                <c:pt idx="136">
                  <c:v>39653</c:v>
                </c:pt>
                <c:pt idx="137">
                  <c:v>39654</c:v>
                </c:pt>
                <c:pt idx="138">
                  <c:v>39657</c:v>
                </c:pt>
                <c:pt idx="139">
                  <c:v>39658</c:v>
                </c:pt>
                <c:pt idx="140">
                  <c:v>39659</c:v>
                </c:pt>
                <c:pt idx="141">
                  <c:v>39660</c:v>
                </c:pt>
                <c:pt idx="142">
                  <c:v>39661</c:v>
                </c:pt>
                <c:pt idx="143">
                  <c:v>39664</c:v>
                </c:pt>
                <c:pt idx="144">
                  <c:v>39665</c:v>
                </c:pt>
                <c:pt idx="145">
                  <c:v>39666</c:v>
                </c:pt>
                <c:pt idx="146">
                  <c:v>39667</c:v>
                </c:pt>
                <c:pt idx="147">
                  <c:v>39668</c:v>
                </c:pt>
                <c:pt idx="148">
                  <c:v>39671</c:v>
                </c:pt>
                <c:pt idx="149">
                  <c:v>39672</c:v>
                </c:pt>
                <c:pt idx="150">
                  <c:v>39673</c:v>
                </c:pt>
                <c:pt idx="151">
                  <c:v>39674</c:v>
                </c:pt>
                <c:pt idx="152">
                  <c:v>39675</c:v>
                </c:pt>
                <c:pt idx="153">
                  <c:v>39678</c:v>
                </c:pt>
                <c:pt idx="154">
                  <c:v>39679</c:v>
                </c:pt>
                <c:pt idx="155">
                  <c:v>39680</c:v>
                </c:pt>
                <c:pt idx="156">
                  <c:v>39681</c:v>
                </c:pt>
                <c:pt idx="157">
                  <c:v>39682</c:v>
                </c:pt>
                <c:pt idx="158">
                  <c:v>39685</c:v>
                </c:pt>
                <c:pt idx="159">
                  <c:v>39686</c:v>
                </c:pt>
                <c:pt idx="160">
                  <c:v>39687</c:v>
                </c:pt>
                <c:pt idx="161">
                  <c:v>39688</c:v>
                </c:pt>
                <c:pt idx="162">
                  <c:v>39689</c:v>
                </c:pt>
                <c:pt idx="163">
                  <c:v>39692</c:v>
                </c:pt>
                <c:pt idx="164">
                  <c:v>39693</c:v>
                </c:pt>
                <c:pt idx="165">
                  <c:v>39694</c:v>
                </c:pt>
                <c:pt idx="166">
                  <c:v>39695</c:v>
                </c:pt>
                <c:pt idx="167">
                  <c:v>39696</c:v>
                </c:pt>
                <c:pt idx="168">
                  <c:v>39699</c:v>
                </c:pt>
                <c:pt idx="169">
                  <c:v>39700</c:v>
                </c:pt>
                <c:pt idx="170">
                  <c:v>39701</c:v>
                </c:pt>
                <c:pt idx="171">
                  <c:v>39702</c:v>
                </c:pt>
                <c:pt idx="172">
                  <c:v>39703</c:v>
                </c:pt>
                <c:pt idx="173">
                  <c:v>39706</c:v>
                </c:pt>
                <c:pt idx="174">
                  <c:v>39707</c:v>
                </c:pt>
                <c:pt idx="175">
                  <c:v>39708</c:v>
                </c:pt>
                <c:pt idx="176">
                  <c:v>39709</c:v>
                </c:pt>
                <c:pt idx="177">
                  <c:v>39710</c:v>
                </c:pt>
                <c:pt idx="178">
                  <c:v>39713</c:v>
                </c:pt>
                <c:pt idx="179">
                  <c:v>39714</c:v>
                </c:pt>
                <c:pt idx="180">
                  <c:v>39715</c:v>
                </c:pt>
                <c:pt idx="181">
                  <c:v>39716</c:v>
                </c:pt>
                <c:pt idx="182">
                  <c:v>39717</c:v>
                </c:pt>
                <c:pt idx="183">
                  <c:v>39720</c:v>
                </c:pt>
                <c:pt idx="184">
                  <c:v>39721</c:v>
                </c:pt>
                <c:pt idx="185">
                  <c:v>39722</c:v>
                </c:pt>
                <c:pt idx="186">
                  <c:v>39723</c:v>
                </c:pt>
                <c:pt idx="187">
                  <c:v>39724</c:v>
                </c:pt>
                <c:pt idx="188">
                  <c:v>39727</c:v>
                </c:pt>
                <c:pt idx="189">
                  <c:v>39728</c:v>
                </c:pt>
                <c:pt idx="190">
                  <c:v>39729</c:v>
                </c:pt>
                <c:pt idx="191">
                  <c:v>39730</c:v>
                </c:pt>
                <c:pt idx="192">
                  <c:v>39731</c:v>
                </c:pt>
                <c:pt idx="193">
                  <c:v>39734</c:v>
                </c:pt>
                <c:pt idx="194">
                  <c:v>39735</c:v>
                </c:pt>
                <c:pt idx="195">
                  <c:v>39736</c:v>
                </c:pt>
                <c:pt idx="196">
                  <c:v>39737</c:v>
                </c:pt>
                <c:pt idx="197">
                  <c:v>39738</c:v>
                </c:pt>
                <c:pt idx="198">
                  <c:v>39741</c:v>
                </c:pt>
                <c:pt idx="199">
                  <c:v>39742</c:v>
                </c:pt>
                <c:pt idx="200">
                  <c:v>39743</c:v>
                </c:pt>
                <c:pt idx="201">
                  <c:v>39744</c:v>
                </c:pt>
                <c:pt idx="202">
                  <c:v>39745</c:v>
                </c:pt>
                <c:pt idx="203">
                  <c:v>39748</c:v>
                </c:pt>
                <c:pt idx="204">
                  <c:v>39749</c:v>
                </c:pt>
                <c:pt idx="205">
                  <c:v>39750</c:v>
                </c:pt>
                <c:pt idx="206">
                  <c:v>39751</c:v>
                </c:pt>
                <c:pt idx="207">
                  <c:v>39752</c:v>
                </c:pt>
                <c:pt idx="208">
                  <c:v>39753</c:v>
                </c:pt>
                <c:pt idx="209">
                  <c:v>39757</c:v>
                </c:pt>
                <c:pt idx="210">
                  <c:v>39758</c:v>
                </c:pt>
                <c:pt idx="211">
                  <c:v>39759</c:v>
                </c:pt>
                <c:pt idx="212">
                  <c:v>39762</c:v>
                </c:pt>
                <c:pt idx="213">
                  <c:v>39763</c:v>
                </c:pt>
                <c:pt idx="214">
                  <c:v>39764</c:v>
                </c:pt>
                <c:pt idx="215">
                  <c:v>39765</c:v>
                </c:pt>
                <c:pt idx="216">
                  <c:v>39766</c:v>
                </c:pt>
                <c:pt idx="217">
                  <c:v>39769</c:v>
                </c:pt>
                <c:pt idx="218">
                  <c:v>39770</c:v>
                </c:pt>
                <c:pt idx="219">
                  <c:v>39771</c:v>
                </c:pt>
                <c:pt idx="220">
                  <c:v>39772</c:v>
                </c:pt>
                <c:pt idx="221">
                  <c:v>39773</c:v>
                </c:pt>
                <c:pt idx="222">
                  <c:v>39776</c:v>
                </c:pt>
                <c:pt idx="223">
                  <c:v>39777</c:v>
                </c:pt>
                <c:pt idx="224">
                  <c:v>39778</c:v>
                </c:pt>
                <c:pt idx="225">
                  <c:v>39779</c:v>
                </c:pt>
                <c:pt idx="226">
                  <c:v>39780</c:v>
                </c:pt>
                <c:pt idx="227">
                  <c:v>39783</c:v>
                </c:pt>
                <c:pt idx="228">
                  <c:v>39784</c:v>
                </c:pt>
                <c:pt idx="229">
                  <c:v>39785</c:v>
                </c:pt>
                <c:pt idx="230">
                  <c:v>39786</c:v>
                </c:pt>
                <c:pt idx="231">
                  <c:v>39787</c:v>
                </c:pt>
                <c:pt idx="232">
                  <c:v>39790</c:v>
                </c:pt>
                <c:pt idx="233">
                  <c:v>39791</c:v>
                </c:pt>
                <c:pt idx="234">
                  <c:v>39792</c:v>
                </c:pt>
                <c:pt idx="235">
                  <c:v>39793</c:v>
                </c:pt>
                <c:pt idx="236">
                  <c:v>39794</c:v>
                </c:pt>
                <c:pt idx="237">
                  <c:v>39797</c:v>
                </c:pt>
                <c:pt idx="238">
                  <c:v>39798</c:v>
                </c:pt>
                <c:pt idx="239">
                  <c:v>39799</c:v>
                </c:pt>
                <c:pt idx="240">
                  <c:v>39800</c:v>
                </c:pt>
                <c:pt idx="241">
                  <c:v>39801</c:v>
                </c:pt>
                <c:pt idx="242">
                  <c:v>39804</c:v>
                </c:pt>
                <c:pt idx="243">
                  <c:v>39805</c:v>
                </c:pt>
                <c:pt idx="244">
                  <c:v>39806</c:v>
                </c:pt>
                <c:pt idx="245">
                  <c:v>39807</c:v>
                </c:pt>
                <c:pt idx="246">
                  <c:v>39808</c:v>
                </c:pt>
                <c:pt idx="247">
                  <c:v>39811</c:v>
                </c:pt>
                <c:pt idx="248">
                  <c:v>39812</c:v>
                </c:pt>
                <c:pt idx="249">
                  <c:v>39813</c:v>
                </c:pt>
                <c:pt idx="250">
                  <c:v>39824</c:v>
                </c:pt>
                <c:pt idx="251">
                  <c:v>39825</c:v>
                </c:pt>
                <c:pt idx="252">
                  <c:v>39826</c:v>
                </c:pt>
                <c:pt idx="253">
                  <c:v>39827</c:v>
                </c:pt>
                <c:pt idx="254">
                  <c:v>39828</c:v>
                </c:pt>
                <c:pt idx="255">
                  <c:v>39829</c:v>
                </c:pt>
                <c:pt idx="256">
                  <c:v>39832</c:v>
                </c:pt>
                <c:pt idx="257">
                  <c:v>39833</c:v>
                </c:pt>
                <c:pt idx="258">
                  <c:v>39834</c:v>
                </c:pt>
                <c:pt idx="259">
                  <c:v>39835</c:v>
                </c:pt>
                <c:pt idx="260">
                  <c:v>39836</c:v>
                </c:pt>
                <c:pt idx="261">
                  <c:v>39839</c:v>
                </c:pt>
                <c:pt idx="262">
                  <c:v>39840</c:v>
                </c:pt>
                <c:pt idx="263">
                  <c:v>39841</c:v>
                </c:pt>
                <c:pt idx="264">
                  <c:v>39842</c:v>
                </c:pt>
                <c:pt idx="265">
                  <c:v>39843</c:v>
                </c:pt>
                <c:pt idx="266">
                  <c:v>39846</c:v>
                </c:pt>
                <c:pt idx="267">
                  <c:v>39847</c:v>
                </c:pt>
                <c:pt idx="268">
                  <c:v>39848</c:v>
                </c:pt>
                <c:pt idx="269">
                  <c:v>39849</c:v>
                </c:pt>
                <c:pt idx="270">
                  <c:v>39850</c:v>
                </c:pt>
                <c:pt idx="271">
                  <c:v>39853</c:v>
                </c:pt>
                <c:pt idx="272">
                  <c:v>39854</c:v>
                </c:pt>
                <c:pt idx="273">
                  <c:v>39855</c:v>
                </c:pt>
                <c:pt idx="274">
                  <c:v>39856</c:v>
                </c:pt>
                <c:pt idx="275">
                  <c:v>39857</c:v>
                </c:pt>
                <c:pt idx="276">
                  <c:v>39860</c:v>
                </c:pt>
                <c:pt idx="277">
                  <c:v>39861</c:v>
                </c:pt>
                <c:pt idx="278">
                  <c:v>39862</c:v>
                </c:pt>
                <c:pt idx="279">
                  <c:v>39863</c:v>
                </c:pt>
                <c:pt idx="280">
                  <c:v>39864</c:v>
                </c:pt>
                <c:pt idx="281">
                  <c:v>39868</c:v>
                </c:pt>
                <c:pt idx="282">
                  <c:v>39869</c:v>
                </c:pt>
                <c:pt idx="283">
                  <c:v>39870</c:v>
                </c:pt>
                <c:pt idx="284">
                  <c:v>39871</c:v>
                </c:pt>
                <c:pt idx="285">
                  <c:v>39874</c:v>
                </c:pt>
                <c:pt idx="286">
                  <c:v>39875</c:v>
                </c:pt>
                <c:pt idx="287">
                  <c:v>39876</c:v>
                </c:pt>
                <c:pt idx="288">
                  <c:v>39877</c:v>
                </c:pt>
                <c:pt idx="289">
                  <c:v>39878</c:v>
                </c:pt>
                <c:pt idx="290">
                  <c:v>39882</c:v>
                </c:pt>
                <c:pt idx="291">
                  <c:v>39883</c:v>
                </c:pt>
                <c:pt idx="292">
                  <c:v>39884</c:v>
                </c:pt>
                <c:pt idx="293">
                  <c:v>39885</c:v>
                </c:pt>
                <c:pt idx="294">
                  <c:v>39888</c:v>
                </c:pt>
                <c:pt idx="295">
                  <c:v>39889</c:v>
                </c:pt>
                <c:pt idx="296">
                  <c:v>39890</c:v>
                </c:pt>
                <c:pt idx="297">
                  <c:v>39891</c:v>
                </c:pt>
                <c:pt idx="298">
                  <c:v>39892</c:v>
                </c:pt>
                <c:pt idx="299">
                  <c:v>39895</c:v>
                </c:pt>
                <c:pt idx="300">
                  <c:v>39896</c:v>
                </c:pt>
                <c:pt idx="301">
                  <c:v>39897</c:v>
                </c:pt>
                <c:pt idx="302">
                  <c:v>39898</c:v>
                </c:pt>
                <c:pt idx="303">
                  <c:v>39899</c:v>
                </c:pt>
                <c:pt idx="304">
                  <c:v>39902</c:v>
                </c:pt>
                <c:pt idx="305">
                  <c:v>39903</c:v>
                </c:pt>
                <c:pt idx="306">
                  <c:v>39904</c:v>
                </c:pt>
                <c:pt idx="307">
                  <c:v>39905</c:v>
                </c:pt>
                <c:pt idx="308">
                  <c:v>39906</c:v>
                </c:pt>
                <c:pt idx="309">
                  <c:v>39909</c:v>
                </c:pt>
                <c:pt idx="310">
                  <c:v>39910</c:v>
                </c:pt>
                <c:pt idx="311">
                  <c:v>39911</c:v>
                </c:pt>
                <c:pt idx="312">
                  <c:v>39912</c:v>
                </c:pt>
                <c:pt idx="313">
                  <c:v>39913</c:v>
                </c:pt>
                <c:pt idx="314">
                  <c:v>39916</c:v>
                </c:pt>
                <c:pt idx="315">
                  <c:v>39917</c:v>
                </c:pt>
                <c:pt idx="316">
                  <c:v>39918</c:v>
                </c:pt>
                <c:pt idx="317">
                  <c:v>39919</c:v>
                </c:pt>
                <c:pt idx="318">
                  <c:v>39920</c:v>
                </c:pt>
                <c:pt idx="319">
                  <c:v>39923</c:v>
                </c:pt>
                <c:pt idx="320">
                  <c:v>39924</c:v>
                </c:pt>
                <c:pt idx="321">
                  <c:v>39925</c:v>
                </c:pt>
                <c:pt idx="322">
                  <c:v>39926</c:v>
                </c:pt>
                <c:pt idx="323">
                  <c:v>39927</c:v>
                </c:pt>
                <c:pt idx="324">
                  <c:v>39930</c:v>
                </c:pt>
                <c:pt idx="325">
                  <c:v>39931</c:v>
                </c:pt>
                <c:pt idx="326">
                  <c:v>39932</c:v>
                </c:pt>
                <c:pt idx="327">
                  <c:v>39933</c:v>
                </c:pt>
                <c:pt idx="328">
                  <c:v>39937</c:v>
                </c:pt>
                <c:pt idx="329">
                  <c:v>39938</c:v>
                </c:pt>
                <c:pt idx="330">
                  <c:v>39939</c:v>
                </c:pt>
                <c:pt idx="331">
                  <c:v>39940</c:v>
                </c:pt>
                <c:pt idx="332">
                  <c:v>39941</c:v>
                </c:pt>
                <c:pt idx="333">
                  <c:v>39945</c:v>
                </c:pt>
                <c:pt idx="334">
                  <c:v>39946</c:v>
                </c:pt>
                <c:pt idx="335">
                  <c:v>39947</c:v>
                </c:pt>
                <c:pt idx="336">
                  <c:v>39948</c:v>
                </c:pt>
                <c:pt idx="337">
                  <c:v>39951</c:v>
                </c:pt>
                <c:pt idx="338">
                  <c:v>39952</c:v>
                </c:pt>
                <c:pt idx="339">
                  <c:v>39953</c:v>
                </c:pt>
                <c:pt idx="340">
                  <c:v>39954</c:v>
                </c:pt>
                <c:pt idx="341">
                  <c:v>39955</c:v>
                </c:pt>
                <c:pt idx="342">
                  <c:v>39958</c:v>
                </c:pt>
                <c:pt idx="343">
                  <c:v>39959</c:v>
                </c:pt>
                <c:pt idx="344">
                  <c:v>39960</c:v>
                </c:pt>
                <c:pt idx="345">
                  <c:v>39961</c:v>
                </c:pt>
                <c:pt idx="346">
                  <c:v>39962</c:v>
                </c:pt>
                <c:pt idx="347">
                  <c:v>39965</c:v>
                </c:pt>
                <c:pt idx="348">
                  <c:v>39966</c:v>
                </c:pt>
                <c:pt idx="349">
                  <c:v>39967</c:v>
                </c:pt>
                <c:pt idx="350">
                  <c:v>39968</c:v>
                </c:pt>
                <c:pt idx="351">
                  <c:v>39969</c:v>
                </c:pt>
                <c:pt idx="352">
                  <c:v>39972</c:v>
                </c:pt>
                <c:pt idx="353">
                  <c:v>39973</c:v>
                </c:pt>
                <c:pt idx="354">
                  <c:v>39974</c:v>
                </c:pt>
                <c:pt idx="355">
                  <c:v>39975</c:v>
                </c:pt>
                <c:pt idx="356">
                  <c:v>39979</c:v>
                </c:pt>
                <c:pt idx="357">
                  <c:v>39980</c:v>
                </c:pt>
                <c:pt idx="358">
                  <c:v>39981</c:v>
                </c:pt>
                <c:pt idx="359">
                  <c:v>39982</c:v>
                </c:pt>
                <c:pt idx="360">
                  <c:v>39983</c:v>
                </c:pt>
                <c:pt idx="361">
                  <c:v>39986</c:v>
                </c:pt>
                <c:pt idx="362">
                  <c:v>39987</c:v>
                </c:pt>
                <c:pt idx="363">
                  <c:v>39988</c:v>
                </c:pt>
                <c:pt idx="364">
                  <c:v>39989</c:v>
                </c:pt>
                <c:pt idx="365">
                  <c:v>39990</c:v>
                </c:pt>
                <c:pt idx="366">
                  <c:v>39993</c:v>
                </c:pt>
                <c:pt idx="367">
                  <c:v>39994</c:v>
                </c:pt>
                <c:pt idx="368">
                  <c:v>39995</c:v>
                </c:pt>
                <c:pt idx="369">
                  <c:v>39996</c:v>
                </c:pt>
                <c:pt idx="370">
                  <c:v>39997</c:v>
                </c:pt>
                <c:pt idx="371">
                  <c:v>40000</c:v>
                </c:pt>
                <c:pt idx="372">
                  <c:v>40001</c:v>
                </c:pt>
                <c:pt idx="373">
                  <c:v>40002</c:v>
                </c:pt>
                <c:pt idx="374">
                  <c:v>40003</c:v>
                </c:pt>
                <c:pt idx="375">
                  <c:v>40004</c:v>
                </c:pt>
                <c:pt idx="376">
                  <c:v>40007</c:v>
                </c:pt>
                <c:pt idx="377">
                  <c:v>40008</c:v>
                </c:pt>
                <c:pt idx="378">
                  <c:v>40009</c:v>
                </c:pt>
                <c:pt idx="379">
                  <c:v>40010</c:v>
                </c:pt>
                <c:pt idx="380">
                  <c:v>40011</c:v>
                </c:pt>
                <c:pt idx="381">
                  <c:v>40014</c:v>
                </c:pt>
                <c:pt idx="382">
                  <c:v>40015</c:v>
                </c:pt>
                <c:pt idx="383">
                  <c:v>40016</c:v>
                </c:pt>
                <c:pt idx="384">
                  <c:v>40017</c:v>
                </c:pt>
                <c:pt idx="385">
                  <c:v>40018</c:v>
                </c:pt>
                <c:pt idx="386">
                  <c:v>40021</c:v>
                </c:pt>
                <c:pt idx="387">
                  <c:v>40022</c:v>
                </c:pt>
                <c:pt idx="388">
                  <c:v>40023</c:v>
                </c:pt>
                <c:pt idx="389">
                  <c:v>40024</c:v>
                </c:pt>
                <c:pt idx="390">
                  <c:v>40025</c:v>
                </c:pt>
                <c:pt idx="391">
                  <c:v>40028</c:v>
                </c:pt>
                <c:pt idx="392">
                  <c:v>40029</c:v>
                </c:pt>
                <c:pt idx="393">
                  <c:v>40030</c:v>
                </c:pt>
                <c:pt idx="394">
                  <c:v>40031</c:v>
                </c:pt>
                <c:pt idx="395">
                  <c:v>40032</c:v>
                </c:pt>
                <c:pt idx="396">
                  <c:v>40035</c:v>
                </c:pt>
                <c:pt idx="397">
                  <c:v>40036</c:v>
                </c:pt>
                <c:pt idx="398">
                  <c:v>40037</c:v>
                </c:pt>
                <c:pt idx="399">
                  <c:v>40038</c:v>
                </c:pt>
                <c:pt idx="400">
                  <c:v>40039</c:v>
                </c:pt>
                <c:pt idx="401">
                  <c:v>40042</c:v>
                </c:pt>
                <c:pt idx="402">
                  <c:v>40043</c:v>
                </c:pt>
                <c:pt idx="403">
                  <c:v>40044</c:v>
                </c:pt>
                <c:pt idx="404">
                  <c:v>40045</c:v>
                </c:pt>
                <c:pt idx="405">
                  <c:v>40046</c:v>
                </c:pt>
                <c:pt idx="406">
                  <c:v>40049</c:v>
                </c:pt>
                <c:pt idx="407">
                  <c:v>40050</c:v>
                </c:pt>
                <c:pt idx="408">
                  <c:v>40051</c:v>
                </c:pt>
                <c:pt idx="409">
                  <c:v>40052</c:v>
                </c:pt>
                <c:pt idx="410">
                  <c:v>40053</c:v>
                </c:pt>
                <c:pt idx="411">
                  <c:v>40056</c:v>
                </c:pt>
                <c:pt idx="412">
                  <c:v>40057</c:v>
                </c:pt>
                <c:pt idx="413">
                  <c:v>40058</c:v>
                </c:pt>
                <c:pt idx="414">
                  <c:v>40059</c:v>
                </c:pt>
                <c:pt idx="415">
                  <c:v>40060</c:v>
                </c:pt>
                <c:pt idx="416">
                  <c:v>40063</c:v>
                </c:pt>
                <c:pt idx="417">
                  <c:v>40064</c:v>
                </c:pt>
                <c:pt idx="418">
                  <c:v>40065</c:v>
                </c:pt>
                <c:pt idx="419">
                  <c:v>40066</c:v>
                </c:pt>
                <c:pt idx="420">
                  <c:v>40067</c:v>
                </c:pt>
                <c:pt idx="421">
                  <c:v>40070</c:v>
                </c:pt>
                <c:pt idx="422">
                  <c:v>40071</c:v>
                </c:pt>
                <c:pt idx="423">
                  <c:v>40072</c:v>
                </c:pt>
                <c:pt idx="424">
                  <c:v>40073</c:v>
                </c:pt>
                <c:pt idx="425">
                  <c:v>40074</c:v>
                </c:pt>
                <c:pt idx="426">
                  <c:v>40077</c:v>
                </c:pt>
                <c:pt idx="427">
                  <c:v>40078</c:v>
                </c:pt>
                <c:pt idx="428">
                  <c:v>40079</c:v>
                </c:pt>
                <c:pt idx="429">
                  <c:v>40080</c:v>
                </c:pt>
                <c:pt idx="430">
                  <c:v>40081</c:v>
                </c:pt>
                <c:pt idx="431">
                  <c:v>40084</c:v>
                </c:pt>
                <c:pt idx="432">
                  <c:v>40085</c:v>
                </c:pt>
                <c:pt idx="433">
                  <c:v>40086</c:v>
                </c:pt>
                <c:pt idx="434">
                  <c:v>40087</c:v>
                </c:pt>
                <c:pt idx="435">
                  <c:v>40088</c:v>
                </c:pt>
                <c:pt idx="436">
                  <c:v>40091</c:v>
                </c:pt>
                <c:pt idx="437">
                  <c:v>40092</c:v>
                </c:pt>
                <c:pt idx="438">
                  <c:v>40093</c:v>
                </c:pt>
                <c:pt idx="439">
                  <c:v>40094</c:v>
                </c:pt>
                <c:pt idx="440">
                  <c:v>40095</c:v>
                </c:pt>
                <c:pt idx="441">
                  <c:v>40098</c:v>
                </c:pt>
                <c:pt idx="442">
                  <c:v>40099</c:v>
                </c:pt>
                <c:pt idx="443">
                  <c:v>40100</c:v>
                </c:pt>
                <c:pt idx="444">
                  <c:v>40101</c:v>
                </c:pt>
                <c:pt idx="445">
                  <c:v>40102</c:v>
                </c:pt>
                <c:pt idx="446">
                  <c:v>40105</c:v>
                </c:pt>
                <c:pt idx="447">
                  <c:v>40106</c:v>
                </c:pt>
                <c:pt idx="448">
                  <c:v>40107</c:v>
                </c:pt>
                <c:pt idx="449">
                  <c:v>40108</c:v>
                </c:pt>
                <c:pt idx="450">
                  <c:v>40109</c:v>
                </c:pt>
                <c:pt idx="451">
                  <c:v>40112</c:v>
                </c:pt>
                <c:pt idx="452">
                  <c:v>40113</c:v>
                </c:pt>
                <c:pt idx="453">
                  <c:v>40114</c:v>
                </c:pt>
                <c:pt idx="454">
                  <c:v>40115</c:v>
                </c:pt>
                <c:pt idx="455">
                  <c:v>40116</c:v>
                </c:pt>
                <c:pt idx="456">
                  <c:v>40119</c:v>
                </c:pt>
                <c:pt idx="457">
                  <c:v>40120</c:v>
                </c:pt>
                <c:pt idx="458">
                  <c:v>40122</c:v>
                </c:pt>
                <c:pt idx="459">
                  <c:v>40123</c:v>
                </c:pt>
                <c:pt idx="460">
                  <c:v>40126</c:v>
                </c:pt>
                <c:pt idx="461">
                  <c:v>40127</c:v>
                </c:pt>
                <c:pt idx="462">
                  <c:v>40128</c:v>
                </c:pt>
                <c:pt idx="463">
                  <c:v>40129</c:v>
                </c:pt>
                <c:pt idx="464">
                  <c:v>40130</c:v>
                </c:pt>
                <c:pt idx="465">
                  <c:v>40133</c:v>
                </c:pt>
                <c:pt idx="466">
                  <c:v>40134</c:v>
                </c:pt>
                <c:pt idx="467">
                  <c:v>40135</c:v>
                </c:pt>
                <c:pt idx="468">
                  <c:v>40136</c:v>
                </c:pt>
                <c:pt idx="469">
                  <c:v>40137</c:v>
                </c:pt>
                <c:pt idx="470">
                  <c:v>40140</c:v>
                </c:pt>
                <c:pt idx="471">
                  <c:v>40141</c:v>
                </c:pt>
                <c:pt idx="472">
                  <c:v>40142</c:v>
                </c:pt>
                <c:pt idx="473">
                  <c:v>40143</c:v>
                </c:pt>
                <c:pt idx="474">
                  <c:v>40144</c:v>
                </c:pt>
                <c:pt idx="475">
                  <c:v>40147</c:v>
                </c:pt>
                <c:pt idx="476">
                  <c:v>40148</c:v>
                </c:pt>
                <c:pt idx="477">
                  <c:v>40149</c:v>
                </c:pt>
                <c:pt idx="478">
                  <c:v>40150</c:v>
                </c:pt>
                <c:pt idx="479">
                  <c:v>40151</c:v>
                </c:pt>
                <c:pt idx="480">
                  <c:v>40154</c:v>
                </c:pt>
                <c:pt idx="481">
                  <c:v>40155</c:v>
                </c:pt>
                <c:pt idx="482">
                  <c:v>40156</c:v>
                </c:pt>
                <c:pt idx="483">
                  <c:v>40157</c:v>
                </c:pt>
                <c:pt idx="484">
                  <c:v>40158</c:v>
                </c:pt>
                <c:pt idx="485">
                  <c:v>40161</c:v>
                </c:pt>
                <c:pt idx="486">
                  <c:v>40162</c:v>
                </c:pt>
                <c:pt idx="487">
                  <c:v>40163</c:v>
                </c:pt>
                <c:pt idx="488">
                  <c:v>40164</c:v>
                </c:pt>
                <c:pt idx="489">
                  <c:v>40165</c:v>
                </c:pt>
                <c:pt idx="490">
                  <c:v>40168</c:v>
                </c:pt>
                <c:pt idx="491">
                  <c:v>40169</c:v>
                </c:pt>
                <c:pt idx="492">
                  <c:v>40170</c:v>
                </c:pt>
                <c:pt idx="493">
                  <c:v>40171</c:v>
                </c:pt>
                <c:pt idx="494">
                  <c:v>40172</c:v>
                </c:pt>
                <c:pt idx="495">
                  <c:v>40175</c:v>
                </c:pt>
                <c:pt idx="496">
                  <c:v>40176</c:v>
                </c:pt>
                <c:pt idx="497">
                  <c:v>40177</c:v>
                </c:pt>
                <c:pt idx="498">
                  <c:v>40178</c:v>
                </c:pt>
                <c:pt idx="499">
                  <c:v>40189</c:v>
                </c:pt>
                <c:pt idx="500">
                  <c:v>40190</c:v>
                </c:pt>
                <c:pt idx="501">
                  <c:v>40191</c:v>
                </c:pt>
                <c:pt idx="502">
                  <c:v>40192</c:v>
                </c:pt>
                <c:pt idx="503">
                  <c:v>40193</c:v>
                </c:pt>
                <c:pt idx="504">
                  <c:v>40196</c:v>
                </c:pt>
                <c:pt idx="505">
                  <c:v>40197</c:v>
                </c:pt>
                <c:pt idx="506">
                  <c:v>40198</c:v>
                </c:pt>
                <c:pt idx="507">
                  <c:v>40199</c:v>
                </c:pt>
                <c:pt idx="508">
                  <c:v>40200</c:v>
                </c:pt>
                <c:pt idx="509">
                  <c:v>40203</c:v>
                </c:pt>
                <c:pt idx="510">
                  <c:v>40204</c:v>
                </c:pt>
                <c:pt idx="511">
                  <c:v>40205</c:v>
                </c:pt>
                <c:pt idx="512">
                  <c:v>40206</c:v>
                </c:pt>
                <c:pt idx="513">
                  <c:v>40207</c:v>
                </c:pt>
                <c:pt idx="514">
                  <c:v>40210</c:v>
                </c:pt>
                <c:pt idx="515">
                  <c:v>40211</c:v>
                </c:pt>
                <c:pt idx="516">
                  <c:v>40212</c:v>
                </c:pt>
                <c:pt idx="517">
                  <c:v>40213</c:v>
                </c:pt>
                <c:pt idx="518">
                  <c:v>40214</c:v>
                </c:pt>
                <c:pt idx="519">
                  <c:v>40217</c:v>
                </c:pt>
                <c:pt idx="520">
                  <c:v>40218</c:v>
                </c:pt>
                <c:pt idx="521">
                  <c:v>40219</c:v>
                </c:pt>
                <c:pt idx="522">
                  <c:v>40220</c:v>
                </c:pt>
                <c:pt idx="523">
                  <c:v>40221</c:v>
                </c:pt>
                <c:pt idx="524">
                  <c:v>40224</c:v>
                </c:pt>
                <c:pt idx="525">
                  <c:v>40225</c:v>
                </c:pt>
                <c:pt idx="526">
                  <c:v>40226</c:v>
                </c:pt>
                <c:pt idx="527">
                  <c:v>40227</c:v>
                </c:pt>
                <c:pt idx="528">
                  <c:v>40228</c:v>
                </c:pt>
                <c:pt idx="529">
                  <c:v>40233</c:v>
                </c:pt>
                <c:pt idx="530">
                  <c:v>40234</c:v>
                </c:pt>
                <c:pt idx="531">
                  <c:v>40235</c:v>
                </c:pt>
                <c:pt idx="532">
                  <c:v>40236</c:v>
                </c:pt>
                <c:pt idx="533">
                  <c:v>40238</c:v>
                </c:pt>
                <c:pt idx="534">
                  <c:v>40239</c:v>
                </c:pt>
                <c:pt idx="535">
                  <c:v>40240</c:v>
                </c:pt>
                <c:pt idx="536">
                  <c:v>40241</c:v>
                </c:pt>
                <c:pt idx="537">
                  <c:v>40242</c:v>
                </c:pt>
                <c:pt idx="538">
                  <c:v>40246</c:v>
                </c:pt>
                <c:pt idx="539">
                  <c:v>40247</c:v>
                </c:pt>
                <c:pt idx="540">
                  <c:v>40248</c:v>
                </c:pt>
                <c:pt idx="541">
                  <c:v>40249</c:v>
                </c:pt>
                <c:pt idx="542">
                  <c:v>40252</c:v>
                </c:pt>
                <c:pt idx="543">
                  <c:v>40253</c:v>
                </c:pt>
                <c:pt idx="544">
                  <c:v>40254</c:v>
                </c:pt>
                <c:pt idx="545">
                  <c:v>40255</c:v>
                </c:pt>
                <c:pt idx="546">
                  <c:v>40256</c:v>
                </c:pt>
                <c:pt idx="547">
                  <c:v>40259</c:v>
                </c:pt>
                <c:pt idx="548">
                  <c:v>40260</c:v>
                </c:pt>
                <c:pt idx="549">
                  <c:v>40261</c:v>
                </c:pt>
                <c:pt idx="550">
                  <c:v>40262</c:v>
                </c:pt>
                <c:pt idx="551">
                  <c:v>40263</c:v>
                </c:pt>
                <c:pt idx="552">
                  <c:v>40266</c:v>
                </c:pt>
                <c:pt idx="553">
                  <c:v>40267</c:v>
                </c:pt>
                <c:pt idx="554">
                  <c:v>40268</c:v>
                </c:pt>
                <c:pt idx="555">
                  <c:v>40269</c:v>
                </c:pt>
                <c:pt idx="556">
                  <c:v>40270</c:v>
                </c:pt>
                <c:pt idx="557">
                  <c:v>40273</c:v>
                </c:pt>
                <c:pt idx="558">
                  <c:v>40274</c:v>
                </c:pt>
                <c:pt idx="559">
                  <c:v>40275</c:v>
                </c:pt>
                <c:pt idx="560">
                  <c:v>40276</c:v>
                </c:pt>
                <c:pt idx="561">
                  <c:v>40277</c:v>
                </c:pt>
                <c:pt idx="562">
                  <c:v>40280</c:v>
                </c:pt>
                <c:pt idx="563">
                  <c:v>40281</c:v>
                </c:pt>
                <c:pt idx="564">
                  <c:v>40282</c:v>
                </c:pt>
                <c:pt idx="565">
                  <c:v>40283</c:v>
                </c:pt>
                <c:pt idx="566">
                  <c:v>40284</c:v>
                </c:pt>
                <c:pt idx="567">
                  <c:v>40287</c:v>
                </c:pt>
                <c:pt idx="568">
                  <c:v>40288</c:v>
                </c:pt>
                <c:pt idx="569">
                  <c:v>40289</c:v>
                </c:pt>
                <c:pt idx="570">
                  <c:v>40290</c:v>
                </c:pt>
                <c:pt idx="571">
                  <c:v>40291</c:v>
                </c:pt>
                <c:pt idx="572">
                  <c:v>40294</c:v>
                </c:pt>
                <c:pt idx="573">
                  <c:v>40295</c:v>
                </c:pt>
                <c:pt idx="574">
                  <c:v>40296</c:v>
                </c:pt>
                <c:pt idx="575">
                  <c:v>40297</c:v>
                </c:pt>
                <c:pt idx="576">
                  <c:v>40298</c:v>
                </c:pt>
                <c:pt idx="577">
                  <c:v>40302</c:v>
                </c:pt>
                <c:pt idx="578">
                  <c:v>40303</c:v>
                </c:pt>
                <c:pt idx="579">
                  <c:v>40304</c:v>
                </c:pt>
                <c:pt idx="580">
                  <c:v>40305</c:v>
                </c:pt>
                <c:pt idx="581">
                  <c:v>40309</c:v>
                </c:pt>
                <c:pt idx="582">
                  <c:v>40310</c:v>
                </c:pt>
                <c:pt idx="583">
                  <c:v>40311</c:v>
                </c:pt>
                <c:pt idx="584">
                  <c:v>40312</c:v>
                </c:pt>
                <c:pt idx="585">
                  <c:v>40315</c:v>
                </c:pt>
                <c:pt idx="586">
                  <c:v>40316</c:v>
                </c:pt>
                <c:pt idx="587">
                  <c:v>40317</c:v>
                </c:pt>
                <c:pt idx="588">
                  <c:v>40318</c:v>
                </c:pt>
                <c:pt idx="589">
                  <c:v>40319</c:v>
                </c:pt>
                <c:pt idx="590">
                  <c:v>40322</c:v>
                </c:pt>
                <c:pt idx="591">
                  <c:v>40323</c:v>
                </c:pt>
                <c:pt idx="592">
                  <c:v>40324</c:v>
                </c:pt>
                <c:pt idx="593">
                  <c:v>40325</c:v>
                </c:pt>
                <c:pt idx="594">
                  <c:v>40326</c:v>
                </c:pt>
                <c:pt idx="595">
                  <c:v>40329</c:v>
                </c:pt>
                <c:pt idx="596">
                  <c:v>40330</c:v>
                </c:pt>
                <c:pt idx="597">
                  <c:v>40331</c:v>
                </c:pt>
                <c:pt idx="598">
                  <c:v>40332</c:v>
                </c:pt>
                <c:pt idx="599">
                  <c:v>40333</c:v>
                </c:pt>
                <c:pt idx="600">
                  <c:v>40336</c:v>
                </c:pt>
                <c:pt idx="601">
                  <c:v>40337</c:v>
                </c:pt>
                <c:pt idx="602">
                  <c:v>40338</c:v>
                </c:pt>
                <c:pt idx="603">
                  <c:v>40339</c:v>
                </c:pt>
                <c:pt idx="604">
                  <c:v>40340</c:v>
                </c:pt>
                <c:pt idx="605">
                  <c:v>40344</c:v>
                </c:pt>
                <c:pt idx="606">
                  <c:v>40345</c:v>
                </c:pt>
                <c:pt idx="607">
                  <c:v>40346</c:v>
                </c:pt>
                <c:pt idx="608">
                  <c:v>40347</c:v>
                </c:pt>
                <c:pt idx="609">
                  <c:v>40350</c:v>
                </c:pt>
                <c:pt idx="610">
                  <c:v>40351</c:v>
                </c:pt>
                <c:pt idx="611">
                  <c:v>40352</c:v>
                </c:pt>
                <c:pt idx="612">
                  <c:v>40353</c:v>
                </c:pt>
                <c:pt idx="613">
                  <c:v>40354</c:v>
                </c:pt>
                <c:pt idx="614">
                  <c:v>40357</c:v>
                </c:pt>
                <c:pt idx="615">
                  <c:v>40358</c:v>
                </c:pt>
                <c:pt idx="616">
                  <c:v>40359</c:v>
                </c:pt>
                <c:pt idx="617">
                  <c:v>40360</c:v>
                </c:pt>
                <c:pt idx="618">
                  <c:v>40361</c:v>
                </c:pt>
                <c:pt idx="619">
                  <c:v>40364</c:v>
                </c:pt>
                <c:pt idx="620">
                  <c:v>40365</c:v>
                </c:pt>
                <c:pt idx="621">
                  <c:v>40366</c:v>
                </c:pt>
                <c:pt idx="622">
                  <c:v>40367</c:v>
                </c:pt>
                <c:pt idx="623">
                  <c:v>40368</c:v>
                </c:pt>
                <c:pt idx="624">
                  <c:v>40371</c:v>
                </c:pt>
                <c:pt idx="625">
                  <c:v>40372</c:v>
                </c:pt>
                <c:pt idx="626">
                  <c:v>40373</c:v>
                </c:pt>
                <c:pt idx="627">
                  <c:v>40374</c:v>
                </c:pt>
                <c:pt idx="628">
                  <c:v>40375</c:v>
                </c:pt>
                <c:pt idx="629">
                  <c:v>40378</c:v>
                </c:pt>
                <c:pt idx="630">
                  <c:v>40379</c:v>
                </c:pt>
                <c:pt idx="631">
                  <c:v>40380</c:v>
                </c:pt>
                <c:pt idx="632">
                  <c:v>40381</c:v>
                </c:pt>
                <c:pt idx="633">
                  <c:v>40382</c:v>
                </c:pt>
                <c:pt idx="634">
                  <c:v>40385</c:v>
                </c:pt>
                <c:pt idx="635">
                  <c:v>40386</c:v>
                </c:pt>
                <c:pt idx="636">
                  <c:v>40387</c:v>
                </c:pt>
                <c:pt idx="637">
                  <c:v>40388</c:v>
                </c:pt>
                <c:pt idx="638">
                  <c:v>40389</c:v>
                </c:pt>
                <c:pt idx="639">
                  <c:v>40392</c:v>
                </c:pt>
                <c:pt idx="640">
                  <c:v>40393</c:v>
                </c:pt>
                <c:pt idx="641">
                  <c:v>40394</c:v>
                </c:pt>
                <c:pt idx="642">
                  <c:v>40395</c:v>
                </c:pt>
                <c:pt idx="643">
                  <c:v>40396</c:v>
                </c:pt>
                <c:pt idx="644">
                  <c:v>40399</c:v>
                </c:pt>
                <c:pt idx="645">
                  <c:v>40400</c:v>
                </c:pt>
                <c:pt idx="646">
                  <c:v>40401</c:v>
                </c:pt>
                <c:pt idx="647">
                  <c:v>40402</c:v>
                </c:pt>
                <c:pt idx="648">
                  <c:v>40403</c:v>
                </c:pt>
                <c:pt idx="649">
                  <c:v>40406</c:v>
                </c:pt>
                <c:pt idx="650">
                  <c:v>40407</c:v>
                </c:pt>
                <c:pt idx="651">
                  <c:v>40408</c:v>
                </c:pt>
                <c:pt idx="652">
                  <c:v>40409</c:v>
                </c:pt>
                <c:pt idx="653">
                  <c:v>40410</c:v>
                </c:pt>
                <c:pt idx="654">
                  <c:v>40413</c:v>
                </c:pt>
                <c:pt idx="655">
                  <c:v>40414</c:v>
                </c:pt>
                <c:pt idx="656">
                  <c:v>40415</c:v>
                </c:pt>
                <c:pt idx="657">
                  <c:v>40416</c:v>
                </c:pt>
                <c:pt idx="658">
                  <c:v>40417</c:v>
                </c:pt>
                <c:pt idx="659">
                  <c:v>40420</c:v>
                </c:pt>
                <c:pt idx="660">
                  <c:v>40421</c:v>
                </c:pt>
                <c:pt idx="661">
                  <c:v>40422</c:v>
                </c:pt>
                <c:pt idx="662">
                  <c:v>40423</c:v>
                </c:pt>
                <c:pt idx="663">
                  <c:v>40424</c:v>
                </c:pt>
                <c:pt idx="664">
                  <c:v>40427</c:v>
                </c:pt>
                <c:pt idx="665">
                  <c:v>40428</c:v>
                </c:pt>
                <c:pt idx="666">
                  <c:v>40429</c:v>
                </c:pt>
                <c:pt idx="667">
                  <c:v>40430</c:v>
                </c:pt>
                <c:pt idx="668">
                  <c:v>40431</c:v>
                </c:pt>
                <c:pt idx="669">
                  <c:v>40434</c:v>
                </c:pt>
                <c:pt idx="670">
                  <c:v>40435</c:v>
                </c:pt>
                <c:pt idx="671">
                  <c:v>40436</c:v>
                </c:pt>
                <c:pt idx="672">
                  <c:v>40437</c:v>
                </c:pt>
                <c:pt idx="673">
                  <c:v>40438</c:v>
                </c:pt>
                <c:pt idx="674">
                  <c:v>40441</c:v>
                </c:pt>
                <c:pt idx="675">
                  <c:v>40442</c:v>
                </c:pt>
                <c:pt idx="676">
                  <c:v>40443</c:v>
                </c:pt>
                <c:pt idx="677">
                  <c:v>40444</c:v>
                </c:pt>
                <c:pt idx="678">
                  <c:v>40445</c:v>
                </c:pt>
                <c:pt idx="679">
                  <c:v>40448</c:v>
                </c:pt>
                <c:pt idx="680">
                  <c:v>40449</c:v>
                </c:pt>
                <c:pt idx="681">
                  <c:v>40450</c:v>
                </c:pt>
                <c:pt idx="682">
                  <c:v>40451</c:v>
                </c:pt>
                <c:pt idx="683">
                  <c:v>40452</c:v>
                </c:pt>
                <c:pt idx="684">
                  <c:v>40455</c:v>
                </c:pt>
                <c:pt idx="685">
                  <c:v>40456</c:v>
                </c:pt>
                <c:pt idx="686">
                  <c:v>40457</c:v>
                </c:pt>
                <c:pt idx="687">
                  <c:v>40458</c:v>
                </c:pt>
                <c:pt idx="688">
                  <c:v>40459</c:v>
                </c:pt>
                <c:pt idx="689">
                  <c:v>40462</c:v>
                </c:pt>
                <c:pt idx="690">
                  <c:v>40463</c:v>
                </c:pt>
                <c:pt idx="691">
                  <c:v>40464</c:v>
                </c:pt>
                <c:pt idx="692">
                  <c:v>40465</c:v>
                </c:pt>
                <c:pt idx="693">
                  <c:v>40466</c:v>
                </c:pt>
                <c:pt idx="694">
                  <c:v>40469</c:v>
                </c:pt>
                <c:pt idx="695">
                  <c:v>40470</c:v>
                </c:pt>
                <c:pt idx="696">
                  <c:v>40471</c:v>
                </c:pt>
                <c:pt idx="697">
                  <c:v>40472</c:v>
                </c:pt>
                <c:pt idx="698">
                  <c:v>40473</c:v>
                </c:pt>
                <c:pt idx="699">
                  <c:v>40476</c:v>
                </c:pt>
                <c:pt idx="700">
                  <c:v>40477</c:v>
                </c:pt>
                <c:pt idx="701">
                  <c:v>40478</c:v>
                </c:pt>
                <c:pt idx="702">
                  <c:v>40479</c:v>
                </c:pt>
                <c:pt idx="703">
                  <c:v>40480</c:v>
                </c:pt>
                <c:pt idx="704">
                  <c:v>40483</c:v>
                </c:pt>
                <c:pt idx="705">
                  <c:v>40484</c:v>
                </c:pt>
                <c:pt idx="706">
                  <c:v>40485</c:v>
                </c:pt>
                <c:pt idx="707">
                  <c:v>40490</c:v>
                </c:pt>
                <c:pt idx="708">
                  <c:v>40491</c:v>
                </c:pt>
                <c:pt idx="709">
                  <c:v>40492</c:v>
                </c:pt>
                <c:pt idx="710">
                  <c:v>40493</c:v>
                </c:pt>
                <c:pt idx="711">
                  <c:v>40494</c:v>
                </c:pt>
                <c:pt idx="712">
                  <c:v>40495</c:v>
                </c:pt>
                <c:pt idx="713">
                  <c:v>40497</c:v>
                </c:pt>
                <c:pt idx="714">
                  <c:v>40498</c:v>
                </c:pt>
                <c:pt idx="715">
                  <c:v>40499</c:v>
                </c:pt>
                <c:pt idx="716">
                  <c:v>40500</c:v>
                </c:pt>
                <c:pt idx="717">
                  <c:v>40501</c:v>
                </c:pt>
                <c:pt idx="718">
                  <c:v>40504</c:v>
                </c:pt>
                <c:pt idx="719">
                  <c:v>40505</c:v>
                </c:pt>
                <c:pt idx="720">
                  <c:v>40506</c:v>
                </c:pt>
                <c:pt idx="721">
                  <c:v>40507</c:v>
                </c:pt>
                <c:pt idx="722">
                  <c:v>40508</c:v>
                </c:pt>
                <c:pt idx="723">
                  <c:v>40511</c:v>
                </c:pt>
                <c:pt idx="724">
                  <c:v>40512</c:v>
                </c:pt>
                <c:pt idx="725">
                  <c:v>40513</c:v>
                </c:pt>
                <c:pt idx="726">
                  <c:v>40514</c:v>
                </c:pt>
                <c:pt idx="727">
                  <c:v>40515</c:v>
                </c:pt>
                <c:pt idx="728">
                  <c:v>40518</c:v>
                </c:pt>
                <c:pt idx="729">
                  <c:v>40519</c:v>
                </c:pt>
                <c:pt idx="730">
                  <c:v>40520</c:v>
                </c:pt>
                <c:pt idx="731">
                  <c:v>40521</c:v>
                </c:pt>
                <c:pt idx="732">
                  <c:v>40522</c:v>
                </c:pt>
                <c:pt idx="733">
                  <c:v>40525</c:v>
                </c:pt>
                <c:pt idx="734">
                  <c:v>40526</c:v>
                </c:pt>
                <c:pt idx="735">
                  <c:v>40527</c:v>
                </c:pt>
                <c:pt idx="736">
                  <c:v>40528</c:v>
                </c:pt>
                <c:pt idx="737">
                  <c:v>40529</c:v>
                </c:pt>
                <c:pt idx="738">
                  <c:v>40532</c:v>
                </c:pt>
                <c:pt idx="739">
                  <c:v>40533</c:v>
                </c:pt>
                <c:pt idx="740">
                  <c:v>40534</c:v>
                </c:pt>
                <c:pt idx="741">
                  <c:v>40535</c:v>
                </c:pt>
                <c:pt idx="742">
                  <c:v>40536</c:v>
                </c:pt>
                <c:pt idx="743">
                  <c:v>40539</c:v>
                </c:pt>
                <c:pt idx="744">
                  <c:v>40540</c:v>
                </c:pt>
                <c:pt idx="745">
                  <c:v>40541</c:v>
                </c:pt>
                <c:pt idx="746">
                  <c:v>40542</c:v>
                </c:pt>
                <c:pt idx="747">
                  <c:v>40543</c:v>
                </c:pt>
                <c:pt idx="748">
                  <c:v>40554</c:v>
                </c:pt>
                <c:pt idx="749">
                  <c:v>40555</c:v>
                </c:pt>
                <c:pt idx="750">
                  <c:v>40556</c:v>
                </c:pt>
                <c:pt idx="751">
                  <c:v>40557</c:v>
                </c:pt>
                <c:pt idx="752">
                  <c:v>40560</c:v>
                </c:pt>
                <c:pt idx="753">
                  <c:v>40561</c:v>
                </c:pt>
                <c:pt idx="754">
                  <c:v>40562</c:v>
                </c:pt>
                <c:pt idx="755">
                  <c:v>40563</c:v>
                </c:pt>
                <c:pt idx="756">
                  <c:v>40564</c:v>
                </c:pt>
                <c:pt idx="757">
                  <c:v>40567</c:v>
                </c:pt>
                <c:pt idx="758">
                  <c:v>40568</c:v>
                </c:pt>
                <c:pt idx="759">
                  <c:v>40569</c:v>
                </c:pt>
                <c:pt idx="760">
                  <c:v>40570</c:v>
                </c:pt>
                <c:pt idx="761">
                  <c:v>40571</c:v>
                </c:pt>
                <c:pt idx="762">
                  <c:v>40574</c:v>
                </c:pt>
                <c:pt idx="763">
                  <c:v>40575</c:v>
                </c:pt>
                <c:pt idx="764">
                  <c:v>40576</c:v>
                </c:pt>
                <c:pt idx="765">
                  <c:v>40577</c:v>
                </c:pt>
                <c:pt idx="766">
                  <c:v>40578</c:v>
                </c:pt>
                <c:pt idx="767">
                  <c:v>40581</c:v>
                </c:pt>
                <c:pt idx="768">
                  <c:v>40582</c:v>
                </c:pt>
                <c:pt idx="769">
                  <c:v>40583</c:v>
                </c:pt>
                <c:pt idx="770">
                  <c:v>40584</c:v>
                </c:pt>
                <c:pt idx="771">
                  <c:v>40585</c:v>
                </c:pt>
                <c:pt idx="772">
                  <c:v>40588</c:v>
                </c:pt>
                <c:pt idx="773">
                  <c:v>40589</c:v>
                </c:pt>
                <c:pt idx="774">
                  <c:v>40590</c:v>
                </c:pt>
                <c:pt idx="775">
                  <c:v>40591</c:v>
                </c:pt>
                <c:pt idx="776">
                  <c:v>40592</c:v>
                </c:pt>
                <c:pt idx="777">
                  <c:v>40595</c:v>
                </c:pt>
                <c:pt idx="778">
                  <c:v>40596</c:v>
                </c:pt>
                <c:pt idx="779">
                  <c:v>40598</c:v>
                </c:pt>
                <c:pt idx="780">
                  <c:v>40599</c:v>
                </c:pt>
                <c:pt idx="781">
                  <c:v>40602</c:v>
                </c:pt>
                <c:pt idx="782">
                  <c:v>40603</c:v>
                </c:pt>
                <c:pt idx="783">
                  <c:v>40604</c:v>
                </c:pt>
                <c:pt idx="784">
                  <c:v>40605</c:v>
                </c:pt>
                <c:pt idx="785">
                  <c:v>40606</c:v>
                </c:pt>
                <c:pt idx="786">
                  <c:v>40607</c:v>
                </c:pt>
                <c:pt idx="787">
                  <c:v>40611</c:v>
                </c:pt>
                <c:pt idx="788">
                  <c:v>40612</c:v>
                </c:pt>
                <c:pt idx="789">
                  <c:v>40613</c:v>
                </c:pt>
                <c:pt idx="790">
                  <c:v>40616</c:v>
                </c:pt>
                <c:pt idx="791">
                  <c:v>40617</c:v>
                </c:pt>
                <c:pt idx="792">
                  <c:v>40618</c:v>
                </c:pt>
                <c:pt idx="793">
                  <c:v>40619</c:v>
                </c:pt>
                <c:pt idx="794">
                  <c:v>40620</c:v>
                </c:pt>
                <c:pt idx="795">
                  <c:v>40623</c:v>
                </c:pt>
                <c:pt idx="796">
                  <c:v>40624</c:v>
                </c:pt>
                <c:pt idx="797">
                  <c:v>40625</c:v>
                </c:pt>
                <c:pt idx="798">
                  <c:v>40626</c:v>
                </c:pt>
                <c:pt idx="799">
                  <c:v>40627</c:v>
                </c:pt>
                <c:pt idx="800">
                  <c:v>40630</c:v>
                </c:pt>
                <c:pt idx="801">
                  <c:v>40631</c:v>
                </c:pt>
                <c:pt idx="802">
                  <c:v>40632</c:v>
                </c:pt>
                <c:pt idx="803">
                  <c:v>40633</c:v>
                </c:pt>
                <c:pt idx="804">
                  <c:v>40634</c:v>
                </c:pt>
                <c:pt idx="805">
                  <c:v>40637</c:v>
                </c:pt>
                <c:pt idx="806">
                  <c:v>40638</c:v>
                </c:pt>
                <c:pt idx="807">
                  <c:v>40639</c:v>
                </c:pt>
                <c:pt idx="808">
                  <c:v>40640</c:v>
                </c:pt>
                <c:pt idx="809">
                  <c:v>40641</c:v>
                </c:pt>
                <c:pt idx="810">
                  <c:v>40644</c:v>
                </c:pt>
                <c:pt idx="811">
                  <c:v>40645</c:v>
                </c:pt>
                <c:pt idx="812">
                  <c:v>40646</c:v>
                </c:pt>
                <c:pt idx="813">
                  <c:v>40647</c:v>
                </c:pt>
                <c:pt idx="814">
                  <c:v>40648</c:v>
                </c:pt>
                <c:pt idx="815">
                  <c:v>40651</c:v>
                </c:pt>
                <c:pt idx="816">
                  <c:v>40652</c:v>
                </c:pt>
                <c:pt idx="817">
                  <c:v>40653</c:v>
                </c:pt>
                <c:pt idx="818">
                  <c:v>40654</c:v>
                </c:pt>
                <c:pt idx="819">
                  <c:v>40655</c:v>
                </c:pt>
                <c:pt idx="820">
                  <c:v>40658</c:v>
                </c:pt>
                <c:pt idx="821">
                  <c:v>40659</c:v>
                </c:pt>
                <c:pt idx="822">
                  <c:v>40660</c:v>
                </c:pt>
                <c:pt idx="823">
                  <c:v>40661</c:v>
                </c:pt>
                <c:pt idx="824">
                  <c:v>40662</c:v>
                </c:pt>
                <c:pt idx="825">
                  <c:v>40666</c:v>
                </c:pt>
                <c:pt idx="826">
                  <c:v>40667</c:v>
                </c:pt>
                <c:pt idx="827">
                  <c:v>40668</c:v>
                </c:pt>
                <c:pt idx="828">
                  <c:v>40669</c:v>
                </c:pt>
                <c:pt idx="829">
                  <c:v>40673</c:v>
                </c:pt>
                <c:pt idx="830">
                  <c:v>40674</c:v>
                </c:pt>
                <c:pt idx="831">
                  <c:v>40675</c:v>
                </c:pt>
                <c:pt idx="832">
                  <c:v>40676</c:v>
                </c:pt>
                <c:pt idx="833">
                  <c:v>40679</c:v>
                </c:pt>
                <c:pt idx="834">
                  <c:v>40680</c:v>
                </c:pt>
                <c:pt idx="835">
                  <c:v>40681</c:v>
                </c:pt>
                <c:pt idx="836">
                  <c:v>40682</c:v>
                </c:pt>
                <c:pt idx="837">
                  <c:v>40683</c:v>
                </c:pt>
                <c:pt idx="838">
                  <c:v>40686</c:v>
                </c:pt>
                <c:pt idx="839">
                  <c:v>40687</c:v>
                </c:pt>
                <c:pt idx="840">
                  <c:v>40688</c:v>
                </c:pt>
                <c:pt idx="841">
                  <c:v>40689</c:v>
                </c:pt>
                <c:pt idx="842">
                  <c:v>40690</c:v>
                </c:pt>
                <c:pt idx="843">
                  <c:v>40693</c:v>
                </c:pt>
                <c:pt idx="844">
                  <c:v>40694</c:v>
                </c:pt>
                <c:pt idx="845">
                  <c:v>40695</c:v>
                </c:pt>
                <c:pt idx="846">
                  <c:v>40696</c:v>
                </c:pt>
                <c:pt idx="847">
                  <c:v>40697</c:v>
                </c:pt>
                <c:pt idx="848">
                  <c:v>40700</c:v>
                </c:pt>
                <c:pt idx="849">
                  <c:v>40701</c:v>
                </c:pt>
                <c:pt idx="850">
                  <c:v>40702</c:v>
                </c:pt>
                <c:pt idx="851">
                  <c:v>40703</c:v>
                </c:pt>
                <c:pt idx="852">
                  <c:v>40704</c:v>
                </c:pt>
                <c:pt idx="853">
                  <c:v>40708</c:v>
                </c:pt>
                <c:pt idx="854">
                  <c:v>40709</c:v>
                </c:pt>
                <c:pt idx="855">
                  <c:v>40710</c:v>
                </c:pt>
                <c:pt idx="856">
                  <c:v>40711</c:v>
                </c:pt>
                <c:pt idx="857">
                  <c:v>40714</c:v>
                </c:pt>
                <c:pt idx="858">
                  <c:v>40715</c:v>
                </c:pt>
                <c:pt idx="859">
                  <c:v>40716</c:v>
                </c:pt>
                <c:pt idx="860">
                  <c:v>40717</c:v>
                </c:pt>
                <c:pt idx="861">
                  <c:v>40718</c:v>
                </c:pt>
                <c:pt idx="862">
                  <c:v>40721</c:v>
                </c:pt>
                <c:pt idx="863">
                  <c:v>40722</c:v>
                </c:pt>
                <c:pt idx="864">
                  <c:v>40723</c:v>
                </c:pt>
                <c:pt idx="865">
                  <c:v>40724</c:v>
                </c:pt>
                <c:pt idx="866">
                  <c:v>40725</c:v>
                </c:pt>
                <c:pt idx="867">
                  <c:v>40728</c:v>
                </c:pt>
                <c:pt idx="868">
                  <c:v>40729</c:v>
                </c:pt>
                <c:pt idx="869">
                  <c:v>40730</c:v>
                </c:pt>
                <c:pt idx="870">
                  <c:v>40731</c:v>
                </c:pt>
                <c:pt idx="871">
                  <c:v>40732</c:v>
                </c:pt>
                <c:pt idx="872">
                  <c:v>40735</c:v>
                </c:pt>
                <c:pt idx="873">
                  <c:v>40736</c:v>
                </c:pt>
                <c:pt idx="874">
                  <c:v>40737</c:v>
                </c:pt>
                <c:pt idx="875">
                  <c:v>40738</c:v>
                </c:pt>
                <c:pt idx="876">
                  <c:v>40739</c:v>
                </c:pt>
                <c:pt idx="877">
                  <c:v>40742</c:v>
                </c:pt>
                <c:pt idx="878">
                  <c:v>40743</c:v>
                </c:pt>
                <c:pt idx="879">
                  <c:v>40744</c:v>
                </c:pt>
                <c:pt idx="880">
                  <c:v>40745</c:v>
                </c:pt>
                <c:pt idx="881">
                  <c:v>40746</c:v>
                </c:pt>
                <c:pt idx="882">
                  <c:v>40749</c:v>
                </c:pt>
                <c:pt idx="883">
                  <c:v>40750</c:v>
                </c:pt>
                <c:pt idx="884">
                  <c:v>40751</c:v>
                </c:pt>
                <c:pt idx="885">
                  <c:v>40752</c:v>
                </c:pt>
                <c:pt idx="886">
                  <c:v>40753</c:v>
                </c:pt>
                <c:pt idx="887">
                  <c:v>40756</c:v>
                </c:pt>
                <c:pt idx="888">
                  <c:v>40757</c:v>
                </c:pt>
                <c:pt idx="889">
                  <c:v>40758</c:v>
                </c:pt>
                <c:pt idx="890">
                  <c:v>40759</c:v>
                </c:pt>
                <c:pt idx="891">
                  <c:v>40760</c:v>
                </c:pt>
                <c:pt idx="892">
                  <c:v>40763</c:v>
                </c:pt>
                <c:pt idx="893">
                  <c:v>40764</c:v>
                </c:pt>
                <c:pt idx="894">
                  <c:v>40765</c:v>
                </c:pt>
                <c:pt idx="895">
                  <c:v>40766</c:v>
                </c:pt>
                <c:pt idx="896">
                  <c:v>40767</c:v>
                </c:pt>
                <c:pt idx="897">
                  <c:v>40770</c:v>
                </c:pt>
                <c:pt idx="898">
                  <c:v>40771</c:v>
                </c:pt>
                <c:pt idx="899">
                  <c:v>40772</c:v>
                </c:pt>
                <c:pt idx="900">
                  <c:v>40773</c:v>
                </c:pt>
                <c:pt idx="901">
                  <c:v>40774</c:v>
                </c:pt>
                <c:pt idx="902">
                  <c:v>40777</c:v>
                </c:pt>
                <c:pt idx="903">
                  <c:v>40778</c:v>
                </c:pt>
                <c:pt idx="904">
                  <c:v>40779</c:v>
                </c:pt>
                <c:pt idx="905">
                  <c:v>40780</c:v>
                </c:pt>
                <c:pt idx="906">
                  <c:v>40781</c:v>
                </c:pt>
                <c:pt idx="907">
                  <c:v>40784</c:v>
                </c:pt>
                <c:pt idx="908">
                  <c:v>40785</c:v>
                </c:pt>
                <c:pt idx="909">
                  <c:v>40786</c:v>
                </c:pt>
                <c:pt idx="910">
                  <c:v>40787</c:v>
                </c:pt>
                <c:pt idx="911">
                  <c:v>40788</c:v>
                </c:pt>
                <c:pt idx="912">
                  <c:v>40791</c:v>
                </c:pt>
                <c:pt idx="913">
                  <c:v>40792</c:v>
                </c:pt>
                <c:pt idx="914">
                  <c:v>40793</c:v>
                </c:pt>
                <c:pt idx="915">
                  <c:v>40794</c:v>
                </c:pt>
                <c:pt idx="916">
                  <c:v>40795</c:v>
                </c:pt>
                <c:pt idx="917">
                  <c:v>40798</c:v>
                </c:pt>
                <c:pt idx="918">
                  <c:v>40799</c:v>
                </c:pt>
                <c:pt idx="919">
                  <c:v>40800</c:v>
                </c:pt>
                <c:pt idx="920">
                  <c:v>40801</c:v>
                </c:pt>
                <c:pt idx="921">
                  <c:v>40802</c:v>
                </c:pt>
                <c:pt idx="922">
                  <c:v>40805</c:v>
                </c:pt>
                <c:pt idx="923">
                  <c:v>40806</c:v>
                </c:pt>
                <c:pt idx="924">
                  <c:v>40807</c:v>
                </c:pt>
                <c:pt idx="925">
                  <c:v>40808</c:v>
                </c:pt>
                <c:pt idx="926">
                  <c:v>40809</c:v>
                </c:pt>
                <c:pt idx="927">
                  <c:v>40812</c:v>
                </c:pt>
                <c:pt idx="928">
                  <c:v>40813</c:v>
                </c:pt>
                <c:pt idx="929">
                  <c:v>40814</c:v>
                </c:pt>
                <c:pt idx="930">
                  <c:v>40815</c:v>
                </c:pt>
                <c:pt idx="931">
                  <c:v>40816</c:v>
                </c:pt>
                <c:pt idx="932">
                  <c:v>40819</c:v>
                </c:pt>
                <c:pt idx="933">
                  <c:v>40820</c:v>
                </c:pt>
                <c:pt idx="934">
                  <c:v>40821</c:v>
                </c:pt>
                <c:pt idx="935">
                  <c:v>40822</c:v>
                </c:pt>
                <c:pt idx="936">
                  <c:v>40823</c:v>
                </c:pt>
                <c:pt idx="937">
                  <c:v>40826</c:v>
                </c:pt>
                <c:pt idx="938">
                  <c:v>40827</c:v>
                </c:pt>
                <c:pt idx="939">
                  <c:v>40828</c:v>
                </c:pt>
                <c:pt idx="940">
                  <c:v>40829</c:v>
                </c:pt>
                <c:pt idx="941">
                  <c:v>40830</c:v>
                </c:pt>
                <c:pt idx="942">
                  <c:v>40833</c:v>
                </c:pt>
                <c:pt idx="943">
                  <c:v>40834</c:v>
                </c:pt>
                <c:pt idx="944">
                  <c:v>40835</c:v>
                </c:pt>
                <c:pt idx="945">
                  <c:v>40836</c:v>
                </c:pt>
                <c:pt idx="946">
                  <c:v>40837</c:v>
                </c:pt>
                <c:pt idx="947">
                  <c:v>40840</c:v>
                </c:pt>
                <c:pt idx="948">
                  <c:v>40841</c:v>
                </c:pt>
                <c:pt idx="949">
                  <c:v>40842</c:v>
                </c:pt>
                <c:pt idx="950">
                  <c:v>40843</c:v>
                </c:pt>
                <c:pt idx="951">
                  <c:v>40844</c:v>
                </c:pt>
                <c:pt idx="952">
                  <c:v>40847</c:v>
                </c:pt>
                <c:pt idx="953">
                  <c:v>40848</c:v>
                </c:pt>
                <c:pt idx="954">
                  <c:v>40849</c:v>
                </c:pt>
                <c:pt idx="955">
                  <c:v>40850</c:v>
                </c:pt>
                <c:pt idx="956">
                  <c:v>40854</c:v>
                </c:pt>
                <c:pt idx="957">
                  <c:v>40855</c:v>
                </c:pt>
                <c:pt idx="958">
                  <c:v>40856</c:v>
                </c:pt>
                <c:pt idx="959">
                  <c:v>40857</c:v>
                </c:pt>
                <c:pt idx="960">
                  <c:v>40858</c:v>
                </c:pt>
                <c:pt idx="961">
                  <c:v>40861</c:v>
                </c:pt>
                <c:pt idx="962">
                  <c:v>40862</c:v>
                </c:pt>
                <c:pt idx="963">
                  <c:v>40863</c:v>
                </c:pt>
                <c:pt idx="964">
                  <c:v>40864</c:v>
                </c:pt>
                <c:pt idx="965">
                  <c:v>40865</c:v>
                </c:pt>
                <c:pt idx="966">
                  <c:v>40868</c:v>
                </c:pt>
                <c:pt idx="967">
                  <c:v>40869</c:v>
                </c:pt>
                <c:pt idx="968">
                  <c:v>40870</c:v>
                </c:pt>
                <c:pt idx="969">
                  <c:v>40871</c:v>
                </c:pt>
                <c:pt idx="970">
                  <c:v>40872</c:v>
                </c:pt>
                <c:pt idx="971">
                  <c:v>40875</c:v>
                </c:pt>
                <c:pt idx="972">
                  <c:v>40876</c:v>
                </c:pt>
                <c:pt idx="973">
                  <c:v>40877</c:v>
                </c:pt>
                <c:pt idx="974">
                  <c:v>40878</c:v>
                </c:pt>
                <c:pt idx="975">
                  <c:v>40879</c:v>
                </c:pt>
                <c:pt idx="976">
                  <c:v>40882</c:v>
                </c:pt>
                <c:pt idx="977">
                  <c:v>40883</c:v>
                </c:pt>
                <c:pt idx="978">
                  <c:v>40884</c:v>
                </c:pt>
                <c:pt idx="979">
                  <c:v>40885</c:v>
                </c:pt>
                <c:pt idx="980">
                  <c:v>40886</c:v>
                </c:pt>
                <c:pt idx="981">
                  <c:v>40889</c:v>
                </c:pt>
                <c:pt idx="982">
                  <c:v>40890</c:v>
                </c:pt>
                <c:pt idx="983">
                  <c:v>40891</c:v>
                </c:pt>
                <c:pt idx="984">
                  <c:v>40892</c:v>
                </c:pt>
                <c:pt idx="985">
                  <c:v>40893</c:v>
                </c:pt>
                <c:pt idx="986">
                  <c:v>40896</c:v>
                </c:pt>
                <c:pt idx="987">
                  <c:v>40897</c:v>
                </c:pt>
                <c:pt idx="988">
                  <c:v>40898</c:v>
                </c:pt>
                <c:pt idx="989">
                  <c:v>40899</c:v>
                </c:pt>
                <c:pt idx="990">
                  <c:v>40900</c:v>
                </c:pt>
                <c:pt idx="991">
                  <c:v>40903</c:v>
                </c:pt>
                <c:pt idx="992">
                  <c:v>40904</c:v>
                </c:pt>
                <c:pt idx="993">
                  <c:v>40905</c:v>
                </c:pt>
                <c:pt idx="994">
                  <c:v>40906</c:v>
                </c:pt>
                <c:pt idx="995">
                  <c:v>40907</c:v>
                </c:pt>
                <c:pt idx="996">
                  <c:v>40911</c:v>
                </c:pt>
                <c:pt idx="997">
                  <c:v>40912</c:v>
                </c:pt>
                <c:pt idx="998">
                  <c:v>40913</c:v>
                </c:pt>
                <c:pt idx="999">
                  <c:v>40914</c:v>
                </c:pt>
                <c:pt idx="1000">
                  <c:v>40917</c:v>
                </c:pt>
                <c:pt idx="1001">
                  <c:v>40918</c:v>
                </c:pt>
                <c:pt idx="1002">
                  <c:v>40919</c:v>
                </c:pt>
                <c:pt idx="1003">
                  <c:v>40920</c:v>
                </c:pt>
                <c:pt idx="1004">
                  <c:v>40921</c:v>
                </c:pt>
                <c:pt idx="1005">
                  <c:v>40924</c:v>
                </c:pt>
                <c:pt idx="1006">
                  <c:v>40925</c:v>
                </c:pt>
                <c:pt idx="1007">
                  <c:v>40926</c:v>
                </c:pt>
                <c:pt idx="1008">
                  <c:v>40927</c:v>
                </c:pt>
                <c:pt idx="1009">
                  <c:v>40928</c:v>
                </c:pt>
                <c:pt idx="1010">
                  <c:v>40931</c:v>
                </c:pt>
                <c:pt idx="1011">
                  <c:v>40932</c:v>
                </c:pt>
                <c:pt idx="1012">
                  <c:v>40933</c:v>
                </c:pt>
                <c:pt idx="1013">
                  <c:v>40934</c:v>
                </c:pt>
                <c:pt idx="1014">
                  <c:v>40935</c:v>
                </c:pt>
                <c:pt idx="1015">
                  <c:v>40938</c:v>
                </c:pt>
                <c:pt idx="1016">
                  <c:v>40939</c:v>
                </c:pt>
                <c:pt idx="1017">
                  <c:v>40940</c:v>
                </c:pt>
                <c:pt idx="1018">
                  <c:v>40941</c:v>
                </c:pt>
                <c:pt idx="1019">
                  <c:v>40942</c:v>
                </c:pt>
                <c:pt idx="1020">
                  <c:v>40945</c:v>
                </c:pt>
                <c:pt idx="1021">
                  <c:v>40946</c:v>
                </c:pt>
                <c:pt idx="1022">
                  <c:v>40947</c:v>
                </c:pt>
                <c:pt idx="1023">
                  <c:v>40948</c:v>
                </c:pt>
                <c:pt idx="1024">
                  <c:v>40949</c:v>
                </c:pt>
                <c:pt idx="1025">
                  <c:v>40952</c:v>
                </c:pt>
                <c:pt idx="1026">
                  <c:v>40953</c:v>
                </c:pt>
                <c:pt idx="1027">
                  <c:v>40954</c:v>
                </c:pt>
                <c:pt idx="1028">
                  <c:v>40955</c:v>
                </c:pt>
                <c:pt idx="1029">
                  <c:v>40956</c:v>
                </c:pt>
                <c:pt idx="1030">
                  <c:v>40959</c:v>
                </c:pt>
                <c:pt idx="1031">
                  <c:v>40960</c:v>
                </c:pt>
                <c:pt idx="1032">
                  <c:v>40961</c:v>
                </c:pt>
                <c:pt idx="1033">
                  <c:v>40963</c:v>
                </c:pt>
                <c:pt idx="1034">
                  <c:v>40966</c:v>
                </c:pt>
                <c:pt idx="1035">
                  <c:v>40967</c:v>
                </c:pt>
                <c:pt idx="1036">
                  <c:v>40968</c:v>
                </c:pt>
                <c:pt idx="1037">
                  <c:v>40969</c:v>
                </c:pt>
                <c:pt idx="1038">
                  <c:v>40970</c:v>
                </c:pt>
                <c:pt idx="1039">
                  <c:v>40973</c:v>
                </c:pt>
                <c:pt idx="1040">
                  <c:v>40974</c:v>
                </c:pt>
                <c:pt idx="1041">
                  <c:v>40975</c:v>
                </c:pt>
                <c:pt idx="1042">
                  <c:v>40979</c:v>
                </c:pt>
                <c:pt idx="1043">
                  <c:v>40980</c:v>
                </c:pt>
                <c:pt idx="1044">
                  <c:v>40981</c:v>
                </c:pt>
                <c:pt idx="1045">
                  <c:v>40982</c:v>
                </c:pt>
                <c:pt idx="1046">
                  <c:v>40983</c:v>
                </c:pt>
                <c:pt idx="1047">
                  <c:v>40984</c:v>
                </c:pt>
                <c:pt idx="1048">
                  <c:v>40987</c:v>
                </c:pt>
                <c:pt idx="1049">
                  <c:v>40988</c:v>
                </c:pt>
                <c:pt idx="1050">
                  <c:v>40989</c:v>
                </c:pt>
                <c:pt idx="1051">
                  <c:v>40990</c:v>
                </c:pt>
                <c:pt idx="1052">
                  <c:v>40991</c:v>
                </c:pt>
                <c:pt idx="1053">
                  <c:v>40994</c:v>
                </c:pt>
                <c:pt idx="1054">
                  <c:v>40995</c:v>
                </c:pt>
                <c:pt idx="1055">
                  <c:v>40996</c:v>
                </c:pt>
                <c:pt idx="1056">
                  <c:v>40997</c:v>
                </c:pt>
                <c:pt idx="1057">
                  <c:v>40998</c:v>
                </c:pt>
                <c:pt idx="1058">
                  <c:v>41001</c:v>
                </c:pt>
                <c:pt idx="1059">
                  <c:v>41002</c:v>
                </c:pt>
                <c:pt idx="1060">
                  <c:v>41003</c:v>
                </c:pt>
                <c:pt idx="1061">
                  <c:v>41004</c:v>
                </c:pt>
                <c:pt idx="1062">
                  <c:v>41005</c:v>
                </c:pt>
                <c:pt idx="1063">
                  <c:v>41008</c:v>
                </c:pt>
                <c:pt idx="1064">
                  <c:v>41009</c:v>
                </c:pt>
                <c:pt idx="1065">
                  <c:v>41010</c:v>
                </c:pt>
                <c:pt idx="1066">
                  <c:v>41011</c:v>
                </c:pt>
                <c:pt idx="1067">
                  <c:v>41012</c:v>
                </c:pt>
                <c:pt idx="1068">
                  <c:v>41015</c:v>
                </c:pt>
                <c:pt idx="1069">
                  <c:v>41016</c:v>
                </c:pt>
                <c:pt idx="1070">
                  <c:v>41017</c:v>
                </c:pt>
                <c:pt idx="1071">
                  <c:v>41018</c:v>
                </c:pt>
                <c:pt idx="1072">
                  <c:v>41019</c:v>
                </c:pt>
                <c:pt idx="1073">
                  <c:v>41022</c:v>
                </c:pt>
                <c:pt idx="1074">
                  <c:v>41023</c:v>
                </c:pt>
                <c:pt idx="1075">
                  <c:v>41024</c:v>
                </c:pt>
                <c:pt idx="1076">
                  <c:v>41025</c:v>
                </c:pt>
                <c:pt idx="1077">
                  <c:v>41026</c:v>
                </c:pt>
                <c:pt idx="1078">
                  <c:v>41027</c:v>
                </c:pt>
                <c:pt idx="1079">
                  <c:v>41031</c:v>
                </c:pt>
                <c:pt idx="1080">
                  <c:v>41032</c:v>
                </c:pt>
                <c:pt idx="1081">
                  <c:v>41033</c:v>
                </c:pt>
                <c:pt idx="1082">
                  <c:v>41034</c:v>
                </c:pt>
                <c:pt idx="1083">
                  <c:v>41039</c:v>
                </c:pt>
                <c:pt idx="1084">
                  <c:v>41040</c:v>
                </c:pt>
                <c:pt idx="1085">
                  <c:v>41041</c:v>
                </c:pt>
                <c:pt idx="1086">
                  <c:v>41043</c:v>
                </c:pt>
                <c:pt idx="1087">
                  <c:v>41044</c:v>
                </c:pt>
                <c:pt idx="1088">
                  <c:v>41045</c:v>
                </c:pt>
                <c:pt idx="1089">
                  <c:v>41046</c:v>
                </c:pt>
                <c:pt idx="1090">
                  <c:v>41047</c:v>
                </c:pt>
                <c:pt idx="1091">
                  <c:v>41050</c:v>
                </c:pt>
                <c:pt idx="1092">
                  <c:v>41051</c:v>
                </c:pt>
                <c:pt idx="1093">
                  <c:v>41052</c:v>
                </c:pt>
                <c:pt idx="1094">
                  <c:v>41053</c:v>
                </c:pt>
                <c:pt idx="1095">
                  <c:v>41054</c:v>
                </c:pt>
                <c:pt idx="1096">
                  <c:v>41057</c:v>
                </c:pt>
                <c:pt idx="1097">
                  <c:v>41058</c:v>
                </c:pt>
                <c:pt idx="1098">
                  <c:v>41059</c:v>
                </c:pt>
                <c:pt idx="1099">
                  <c:v>41060</c:v>
                </c:pt>
                <c:pt idx="1100">
                  <c:v>41061</c:v>
                </c:pt>
                <c:pt idx="1101">
                  <c:v>41064</c:v>
                </c:pt>
                <c:pt idx="1102">
                  <c:v>41065</c:v>
                </c:pt>
                <c:pt idx="1103">
                  <c:v>41066</c:v>
                </c:pt>
                <c:pt idx="1104">
                  <c:v>41067</c:v>
                </c:pt>
                <c:pt idx="1105">
                  <c:v>41068</c:v>
                </c:pt>
                <c:pt idx="1106">
                  <c:v>41069</c:v>
                </c:pt>
                <c:pt idx="1107">
                  <c:v>41073</c:v>
                </c:pt>
                <c:pt idx="1108">
                  <c:v>41074</c:v>
                </c:pt>
                <c:pt idx="1109">
                  <c:v>41075</c:v>
                </c:pt>
                <c:pt idx="1110">
                  <c:v>41078</c:v>
                </c:pt>
                <c:pt idx="1111">
                  <c:v>41079</c:v>
                </c:pt>
                <c:pt idx="1112">
                  <c:v>41080</c:v>
                </c:pt>
                <c:pt idx="1113">
                  <c:v>41081</c:v>
                </c:pt>
                <c:pt idx="1114">
                  <c:v>41082</c:v>
                </c:pt>
                <c:pt idx="1115">
                  <c:v>41085</c:v>
                </c:pt>
                <c:pt idx="1116">
                  <c:v>41086</c:v>
                </c:pt>
                <c:pt idx="1117">
                  <c:v>41087</c:v>
                </c:pt>
                <c:pt idx="1118">
                  <c:v>41088</c:v>
                </c:pt>
                <c:pt idx="1119">
                  <c:v>41089</c:v>
                </c:pt>
                <c:pt idx="1120">
                  <c:v>41092</c:v>
                </c:pt>
                <c:pt idx="1121">
                  <c:v>41093</c:v>
                </c:pt>
                <c:pt idx="1122">
                  <c:v>41094</c:v>
                </c:pt>
                <c:pt idx="1123">
                  <c:v>41095</c:v>
                </c:pt>
                <c:pt idx="1124">
                  <c:v>41096</c:v>
                </c:pt>
                <c:pt idx="1125">
                  <c:v>41099</c:v>
                </c:pt>
                <c:pt idx="1126">
                  <c:v>41100</c:v>
                </c:pt>
                <c:pt idx="1127">
                  <c:v>41101</c:v>
                </c:pt>
                <c:pt idx="1128">
                  <c:v>41102</c:v>
                </c:pt>
                <c:pt idx="1129">
                  <c:v>41103</c:v>
                </c:pt>
                <c:pt idx="1130">
                  <c:v>41106</c:v>
                </c:pt>
                <c:pt idx="1131">
                  <c:v>41107</c:v>
                </c:pt>
                <c:pt idx="1132">
                  <c:v>41108</c:v>
                </c:pt>
                <c:pt idx="1133">
                  <c:v>41109</c:v>
                </c:pt>
                <c:pt idx="1134">
                  <c:v>41110</c:v>
                </c:pt>
                <c:pt idx="1135">
                  <c:v>41113</c:v>
                </c:pt>
                <c:pt idx="1136">
                  <c:v>41114</c:v>
                </c:pt>
                <c:pt idx="1137">
                  <c:v>41115</c:v>
                </c:pt>
                <c:pt idx="1138">
                  <c:v>41116</c:v>
                </c:pt>
                <c:pt idx="1139">
                  <c:v>41117</c:v>
                </c:pt>
                <c:pt idx="1140">
                  <c:v>41120</c:v>
                </c:pt>
                <c:pt idx="1141">
                  <c:v>41121</c:v>
                </c:pt>
                <c:pt idx="1142">
                  <c:v>41122</c:v>
                </c:pt>
                <c:pt idx="1143">
                  <c:v>41123</c:v>
                </c:pt>
                <c:pt idx="1144">
                  <c:v>41124</c:v>
                </c:pt>
                <c:pt idx="1145">
                  <c:v>41127</c:v>
                </c:pt>
                <c:pt idx="1146">
                  <c:v>41128</c:v>
                </c:pt>
                <c:pt idx="1147">
                  <c:v>41129</c:v>
                </c:pt>
                <c:pt idx="1148">
                  <c:v>41130</c:v>
                </c:pt>
                <c:pt idx="1149">
                  <c:v>41131</c:v>
                </c:pt>
                <c:pt idx="1150">
                  <c:v>41134</c:v>
                </c:pt>
                <c:pt idx="1151">
                  <c:v>41135</c:v>
                </c:pt>
                <c:pt idx="1152">
                  <c:v>41136</c:v>
                </c:pt>
                <c:pt idx="1153">
                  <c:v>41137</c:v>
                </c:pt>
                <c:pt idx="1154">
                  <c:v>41138</c:v>
                </c:pt>
                <c:pt idx="1155">
                  <c:v>41141</c:v>
                </c:pt>
                <c:pt idx="1156">
                  <c:v>41142</c:v>
                </c:pt>
                <c:pt idx="1157">
                  <c:v>41143</c:v>
                </c:pt>
                <c:pt idx="1158">
                  <c:v>41144</c:v>
                </c:pt>
                <c:pt idx="1159">
                  <c:v>41145</c:v>
                </c:pt>
                <c:pt idx="1160">
                  <c:v>41148</c:v>
                </c:pt>
                <c:pt idx="1161">
                  <c:v>41149</c:v>
                </c:pt>
                <c:pt idx="1162">
                  <c:v>41150</c:v>
                </c:pt>
                <c:pt idx="1163">
                  <c:v>41151</c:v>
                </c:pt>
                <c:pt idx="1164">
                  <c:v>41152</c:v>
                </c:pt>
                <c:pt idx="1165">
                  <c:v>41155</c:v>
                </c:pt>
                <c:pt idx="1166">
                  <c:v>41156</c:v>
                </c:pt>
                <c:pt idx="1167">
                  <c:v>41157</c:v>
                </c:pt>
                <c:pt idx="1168">
                  <c:v>41158</c:v>
                </c:pt>
                <c:pt idx="1169">
                  <c:v>41159</c:v>
                </c:pt>
                <c:pt idx="1170">
                  <c:v>41162</c:v>
                </c:pt>
                <c:pt idx="1171">
                  <c:v>41163</c:v>
                </c:pt>
                <c:pt idx="1172">
                  <c:v>41164</c:v>
                </c:pt>
                <c:pt idx="1173">
                  <c:v>41165</c:v>
                </c:pt>
                <c:pt idx="1174">
                  <c:v>41166</c:v>
                </c:pt>
                <c:pt idx="1175">
                  <c:v>41169</c:v>
                </c:pt>
                <c:pt idx="1176">
                  <c:v>41170</c:v>
                </c:pt>
                <c:pt idx="1177">
                  <c:v>41171</c:v>
                </c:pt>
                <c:pt idx="1178">
                  <c:v>41172</c:v>
                </c:pt>
                <c:pt idx="1179">
                  <c:v>41173</c:v>
                </c:pt>
                <c:pt idx="1180">
                  <c:v>41176</c:v>
                </c:pt>
                <c:pt idx="1181">
                  <c:v>41177</c:v>
                </c:pt>
                <c:pt idx="1182">
                  <c:v>41178</c:v>
                </c:pt>
                <c:pt idx="1183">
                  <c:v>41179</c:v>
                </c:pt>
                <c:pt idx="1184">
                  <c:v>41180</c:v>
                </c:pt>
                <c:pt idx="1185">
                  <c:v>41183</c:v>
                </c:pt>
                <c:pt idx="1186">
                  <c:v>41184</c:v>
                </c:pt>
                <c:pt idx="1187">
                  <c:v>41185</c:v>
                </c:pt>
                <c:pt idx="1188">
                  <c:v>41186</c:v>
                </c:pt>
                <c:pt idx="1189">
                  <c:v>41187</c:v>
                </c:pt>
                <c:pt idx="1190">
                  <c:v>41190</c:v>
                </c:pt>
                <c:pt idx="1191">
                  <c:v>41191</c:v>
                </c:pt>
                <c:pt idx="1192">
                  <c:v>41192</c:v>
                </c:pt>
                <c:pt idx="1193">
                  <c:v>41193</c:v>
                </c:pt>
                <c:pt idx="1194">
                  <c:v>41194</c:v>
                </c:pt>
                <c:pt idx="1195">
                  <c:v>41197</c:v>
                </c:pt>
                <c:pt idx="1196">
                  <c:v>41198</c:v>
                </c:pt>
                <c:pt idx="1197">
                  <c:v>41199</c:v>
                </c:pt>
                <c:pt idx="1198">
                  <c:v>41200</c:v>
                </c:pt>
                <c:pt idx="1199">
                  <c:v>41201</c:v>
                </c:pt>
                <c:pt idx="1200">
                  <c:v>41204</c:v>
                </c:pt>
                <c:pt idx="1201">
                  <c:v>41205</c:v>
                </c:pt>
                <c:pt idx="1202">
                  <c:v>41206</c:v>
                </c:pt>
                <c:pt idx="1203">
                  <c:v>41207</c:v>
                </c:pt>
                <c:pt idx="1204">
                  <c:v>41208</c:v>
                </c:pt>
                <c:pt idx="1205">
                  <c:v>41211</c:v>
                </c:pt>
                <c:pt idx="1206">
                  <c:v>41212</c:v>
                </c:pt>
                <c:pt idx="1207">
                  <c:v>41213</c:v>
                </c:pt>
                <c:pt idx="1208">
                  <c:v>41214</c:v>
                </c:pt>
                <c:pt idx="1209">
                  <c:v>41215</c:v>
                </c:pt>
                <c:pt idx="1210">
                  <c:v>41219</c:v>
                </c:pt>
                <c:pt idx="1211">
                  <c:v>41220</c:v>
                </c:pt>
                <c:pt idx="1212">
                  <c:v>41221</c:v>
                </c:pt>
                <c:pt idx="1213">
                  <c:v>41222</c:v>
                </c:pt>
                <c:pt idx="1214">
                  <c:v>41225</c:v>
                </c:pt>
                <c:pt idx="1215">
                  <c:v>41226</c:v>
                </c:pt>
                <c:pt idx="1216">
                  <c:v>41227</c:v>
                </c:pt>
                <c:pt idx="1217">
                  <c:v>41228</c:v>
                </c:pt>
                <c:pt idx="1218">
                  <c:v>41229</c:v>
                </c:pt>
                <c:pt idx="1219">
                  <c:v>41232</c:v>
                </c:pt>
                <c:pt idx="1220">
                  <c:v>41233</c:v>
                </c:pt>
                <c:pt idx="1221">
                  <c:v>41234</c:v>
                </c:pt>
                <c:pt idx="1222">
                  <c:v>41235</c:v>
                </c:pt>
                <c:pt idx="1223">
                  <c:v>41236</c:v>
                </c:pt>
                <c:pt idx="1224">
                  <c:v>41239</c:v>
                </c:pt>
                <c:pt idx="1225">
                  <c:v>41240</c:v>
                </c:pt>
                <c:pt idx="1226">
                  <c:v>41241</c:v>
                </c:pt>
                <c:pt idx="1227">
                  <c:v>41242</c:v>
                </c:pt>
                <c:pt idx="1228">
                  <c:v>41243</c:v>
                </c:pt>
                <c:pt idx="1229">
                  <c:v>41246</c:v>
                </c:pt>
                <c:pt idx="1230">
                  <c:v>41247</c:v>
                </c:pt>
                <c:pt idx="1231">
                  <c:v>41248</c:v>
                </c:pt>
                <c:pt idx="1232">
                  <c:v>41249</c:v>
                </c:pt>
                <c:pt idx="1233">
                  <c:v>41250</c:v>
                </c:pt>
                <c:pt idx="1234">
                  <c:v>41253</c:v>
                </c:pt>
                <c:pt idx="1235">
                  <c:v>41254</c:v>
                </c:pt>
                <c:pt idx="1236">
                  <c:v>41255</c:v>
                </c:pt>
                <c:pt idx="1237">
                  <c:v>41256</c:v>
                </c:pt>
                <c:pt idx="1238">
                  <c:v>41257</c:v>
                </c:pt>
                <c:pt idx="1239">
                  <c:v>41260</c:v>
                </c:pt>
                <c:pt idx="1240">
                  <c:v>41261</c:v>
                </c:pt>
                <c:pt idx="1241">
                  <c:v>41262</c:v>
                </c:pt>
                <c:pt idx="1242">
                  <c:v>41263</c:v>
                </c:pt>
                <c:pt idx="1243">
                  <c:v>41264</c:v>
                </c:pt>
                <c:pt idx="1244">
                  <c:v>41267</c:v>
                </c:pt>
                <c:pt idx="1245">
                  <c:v>41268</c:v>
                </c:pt>
                <c:pt idx="1246">
                  <c:v>41269</c:v>
                </c:pt>
                <c:pt idx="1247">
                  <c:v>41270</c:v>
                </c:pt>
                <c:pt idx="1248">
                  <c:v>41271</c:v>
                </c:pt>
                <c:pt idx="1249">
                  <c:v>41272</c:v>
                </c:pt>
                <c:pt idx="1250">
                  <c:v>41282</c:v>
                </c:pt>
                <c:pt idx="1251">
                  <c:v>41283</c:v>
                </c:pt>
                <c:pt idx="1252">
                  <c:v>41284</c:v>
                </c:pt>
                <c:pt idx="1253">
                  <c:v>41285</c:v>
                </c:pt>
                <c:pt idx="1254">
                  <c:v>41288</c:v>
                </c:pt>
                <c:pt idx="1255">
                  <c:v>41289</c:v>
                </c:pt>
                <c:pt idx="1256">
                  <c:v>41290</c:v>
                </c:pt>
                <c:pt idx="1257">
                  <c:v>41291</c:v>
                </c:pt>
                <c:pt idx="1258">
                  <c:v>41292</c:v>
                </c:pt>
                <c:pt idx="1259">
                  <c:v>41295</c:v>
                </c:pt>
                <c:pt idx="1260">
                  <c:v>41296</c:v>
                </c:pt>
                <c:pt idx="1261">
                  <c:v>41297</c:v>
                </c:pt>
                <c:pt idx="1262">
                  <c:v>41298</c:v>
                </c:pt>
                <c:pt idx="1263">
                  <c:v>41299</c:v>
                </c:pt>
                <c:pt idx="1264">
                  <c:v>41302</c:v>
                </c:pt>
                <c:pt idx="1265">
                  <c:v>41303</c:v>
                </c:pt>
                <c:pt idx="1266">
                  <c:v>41304</c:v>
                </c:pt>
                <c:pt idx="1267">
                  <c:v>41305</c:v>
                </c:pt>
                <c:pt idx="1268">
                  <c:v>41306</c:v>
                </c:pt>
                <c:pt idx="1269">
                  <c:v>41309</c:v>
                </c:pt>
                <c:pt idx="1270">
                  <c:v>41310</c:v>
                </c:pt>
                <c:pt idx="1271">
                  <c:v>41311</c:v>
                </c:pt>
                <c:pt idx="1272">
                  <c:v>41312</c:v>
                </c:pt>
                <c:pt idx="1273">
                  <c:v>41313</c:v>
                </c:pt>
                <c:pt idx="1274">
                  <c:v>41316</c:v>
                </c:pt>
                <c:pt idx="1275">
                  <c:v>41317</c:v>
                </c:pt>
                <c:pt idx="1276">
                  <c:v>41318</c:v>
                </c:pt>
                <c:pt idx="1277">
                  <c:v>41319</c:v>
                </c:pt>
                <c:pt idx="1278">
                  <c:v>41320</c:v>
                </c:pt>
                <c:pt idx="1279">
                  <c:v>41323</c:v>
                </c:pt>
                <c:pt idx="1280">
                  <c:v>41324</c:v>
                </c:pt>
                <c:pt idx="1281">
                  <c:v>41325</c:v>
                </c:pt>
                <c:pt idx="1282">
                  <c:v>41326</c:v>
                </c:pt>
                <c:pt idx="1283">
                  <c:v>41327</c:v>
                </c:pt>
                <c:pt idx="1284">
                  <c:v>41330</c:v>
                </c:pt>
                <c:pt idx="1285">
                  <c:v>41331</c:v>
                </c:pt>
                <c:pt idx="1286">
                  <c:v>41332</c:v>
                </c:pt>
                <c:pt idx="1287">
                  <c:v>41333</c:v>
                </c:pt>
                <c:pt idx="1288">
                  <c:v>41334</c:v>
                </c:pt>
                <c:pt idx="1289">
                  <c:v>41337</c:v>
                </c:pt>
                <c:pt idx="1290">
                  <c:v>41338</c:v>
                </c:pt>
                <c:pt idx="1291">
                  <c:v>41339</c:v>
                </c:pt>
                <c:pt idx="1292">
                  <c:v>41340</c:v>
                </c:pt>
                <c:pt idx="1293">
                  <c:v>41344</c:v>
                </c:pt>
                <c:pt idx="1294">
                  <c:v>41345</c:v>
                </c:pt>
                <c:pt idx="1295">
                  <c:v>41346</c:v>
                </c:pt>
                <c:pt idx="1296">
                  <c:v>41347</c:v>
                </c:pt>
                <c:pt idx="1297">
                  <c:v>41348</c:v>
                </c:pt>
                <c:pt idx="1298">
                  <c:v>41351</c:v>
                </c:pt>
                <c:pt idx="1299">
                  <c:v>41352</c:v>
                </c:pt>
                <c:pt idx="1300">
                  <c:v>41353</c:v>
                </c:pt>
                <c:pt idx="1301">
                  <c:v>41354</c:v>
                </c:pt>
                <c:pt idx="1302">
                  <c:v>41355</c:v>
                </c:pt>
                <c:pt idx="1303">
                  <c:v>41358</c:v>
                </c:pt>
                <c:pt idx="1304">
                  <c:v>41359</c:v>
                </c:pt>
                <c:pt idx="1305">
                  <c:v>41360</c:v>
                </c:pt>
                <c:pt idx="1306">
                  <c:v>41361</c:v>
                </c:pt>
                <c:pt idx="1307">
                  <c:v>41362</c:v>
                </c:pt>
                <c:pt idx="1308">
                  <c:v>41365</c:v>
                </c:pt>
                <c:pt idx="1309">
                  <c:v>41366</c:v>
                </c:pt>
                <c:pt idx="1310">
                  <c:v>41367</c:v>
                </c:pt>
                <c:pt idx="1311">
                  <c:v>41368</c:v>
                </c:pt>
                <c:pt idx="1312">
                  <c:v>41369</c:v>
                </c:pt>
                <c:pt idx="1313">
                  <c:v>41372</c:v>
                </c:pt>
                <c:pt idx="1314">
                  <c:v>41373</c:v>
                </c:pt>
                <c:pt idx="1315">
                  <c:v>41374</c:v>
                </c:pt>
                <c:pt idx="1316">
                  <c:v>41375</c:v>
                </c:pt>
                <c:pt idx="1317">
                  <c:v>41376</c:v>
                </c:pt>
                <c:pt idx="1318">
                  <c:v>41379</c:v>
                </c:pt>
                <c:pt idx="1319">
                  <c:v>41380</c:v>
                </c:pt>
                <c:pt idx="1320">
                  <c:v>41381</c:v>
                </c:pt>
                <c:pt idx="1321">
                  <c:v>41382</c:v>
                </c:pt>
                <c:pt idx="1322">
                  <c:v>41383</c:v>
                </c:pt>
                <c:pt idx="1323">
                  <c:v>41386</c:v>
                </c:pt>
                <c:pt idx="1324">
                  <c:v>41387</c:v>
                </c:pt>
                <c:pt idx="1325">
                  <c:v>41388</c:v>
                </c:pt>
                <c:pt idx="1326">
                  <c:v>41389</c:v>
                </c:pt>
                <c:pt idx="1327">
                  <c:v>41390</c:v>
                </c:pt>
                <c:pt idx="1328">
                  <c:v>41393</c:v>
                </c:pt>
                <c:pt idx="1329">
                  <c:v>41394</c:v>
                </c:pt>
                <c:pt idx="1330">
                  <c:v>41396</c:v>
                </c:pt>
                <c:pt idx="1331">
                  <c:v>41397</c:v>
                </c:pt>
                <c:pt idx="1332">
                  <c:v>41400</c:v>
                </c:pt>
                <c:pt idx="1333">
                  <c:v>41401</c:v>
                </c:pt>
                <c:pt idx="1334">
                  <c:v>41402</c:v>
                </c:pt>
                <c:pt idx="1335">
                  <c:v>41404</c:v>
                </c:pt>
                <c:pt idx="1336">
                  <c:v>41407</c:v>
                </c:pt>
                <c:pt idx="1337">
                  <c:v>41408</c:v>
                </c:pt>
                <c:pt idx="1338">
                  <c:v>41409</c:v>
                </c:pt>
                <c:pt idx="1339">
                  <c:v>41410</c:v>
                </c:pt>
                <c:pt idx="1340">
                  <c:v>41411</c:v>
                </c:pt>
                <c:pt idx="1341">
                  <c:v>41414</c:v>
                </c:pt>
                <c:pt idx="1342">
                  <c:v>41415</c:v>
                </c:pt>
                <c:pt idx="1343">
                  <c:v>41416</c:v>
                </c:pt>
                <c:pt idx="1344">
                  <c:v>41417</c:v>
                </c:pt>
                <c:pt idx="1345">
                  <c:v>41418</c:v>
                </c:pt>
                <c:pt idx="1346">
                  <c:v>41421</c:v>
                </c:pt>
                <c:pt idx="1347">
                  <c:v>41422</c:v>
                </c:pt>
                <c:pt idx="1348">
                  <c:v>41423</c:v>
                </c:pt>
                <c:pt idx="1349">
                  <c:v>41424</c:v>
                </c:pt>
                <c:pt idx="1350">
                  <c:v>41425</c:v>
                </c:pt>
                <c:pt idx="1351">
                  <c:v>41428</c:v>
                </c:pt>
                <c:pt idx="1352">
                  <c:v>41429</c:v>
                </c:pt>
                <c:pt idx="1353">
                  <c:v>41430</c:v>
                </c:pt>
                <c:pt idx="1354">
                  <c:v>41431</c:v>
                </c:pt>
                <c:pt idx="1355">
                  <c:v>41432</c:v>
                </c:pt>
                <c:pt idx="1356">
                  <c:v>41435</c:v>
                </c:pt>
                <c:pt idx="1357">
                  <c:v>41436</c:v>
                </c:pt>
                <c:pt idx="1358">
                  <c:v>41438</c:v>
                </c:pt>
                <c:pt idx="1359">
                  <c:v>41439</c:v>
                </c:pt>
                <c:pt idx="1360">
                  <c:v>41442</c:v>
                </c:pt>
                <c:pt idx="1361">
                  <c:v>41443</c:v>
                </c:pt>
                <c:pt idx="1362">
                  <c:v>41444</c:v>
                </c:pt>
                <c:pt idx="1363">
                  <c:v>41445</c:v>
                </c:pt>
                <c:pt idx="1364">
                  <c:v>41446</c:v>
                </c:pt>
                <c:pt idx="1365">
                  <c:v>41449</c:v>
                </c:pt>
                <c:pt idx="1366">
                  <c:v>41450</c:v>
                </c:pt>
                <c:pt idx="1367">
                  <c:v>41451</c:v>
                </c:pt>
                <c:pt idx="1368">
                  <c:v>41452</c:v>
                </c:pt>
                <c:pt idx="1369">
                  <c:v>41453</c:v>
                </c:pt>
                <c:pt idx="1370">
                  <c:v>41456</c:v>
                </c:pt>
                <c:pt idx="1371">
                  <c:v>41457</c:v>
                </c:pt>
                <c:pt idx="1372">
                  <c:v>41458</c:v>
                </c:pt>
                <c:pt idx="1373">
                  <c:v>41459</c:v>
                </c:pt>
                <c:pt idx="1374">
                  <c:v>41460</c:v>
                </c:pt>
                <c:pt idx="1375">
                  <c:v>41463</c:v>
                </c:pt>
                <c:pt idx="1376">
                  <c:v>41464</c:v>
                </c:pt>
                <c:pt idx="1377">
                  <c:v>41465</c:v>
                </c:pt>
                <c:pt idx="1378">
                  <c:v>41466</c:v>
                </c:pt>
                <c:pt idx="1379">
                  <c:v>41467</c:v>
                </c:pt>
                <c:pt idx="1380">
                  <c:v>41470</c:v>
                </c:pt>
                <c:pt idx="1381">
                  <c:v>41471</c:v>
                </c:pt>
                <c:pt idx="1382">
                  <c:v>41472</c:v>
                </c:pt>
                <c:pt idx="1383">
                  <c:v>41473</c:v>
                </c:pt>
                <c:pt idx="1384">
                  <c:v>41474</c:v>
                </c:pt>
                <c:pt idx="1385">
                  <c:v>41477</c:v>
                </c:pt>
                <c:pt idx="1386">
                  <c:v>41478</c:v>
                </c:pt>
                <c:pt idx="1387">
                  <c:v>41479</c:v>
                </c:pt>
                <c:pt idx="1388">
                  <c:v>41480</c:v>
                </c:pt>
                <c:pt idx="1389">
                  <c:v>41481</c:v>
                </c:pt>
                <c:pt idx="1390">
                  <c:v>41484</c:v>
                </c:pt>
                <c:pt idx="1391">
                  <c:v>41485</c:v>
                </c:pt>
                <c:pt idx="1392">
                  <c:v>41486</c:v>
                </c:pt>
                <c:pt idx="1393">
                  <c:v>41487</c:v>
                </c:pt>
                <c:pt idx="1394">
                  <c:v>41488</c:v>
                </c:pt>
                <c:pt idx="1395">
                  <c:v>41491</c:v>
                </c:pt>
                <c:pt idx="1396">
                  <c:v>41492</c:v>
                </c:pt>
                <c:pt idx="1397">
                  <c:v>41493</c:v>
                </c:pt>
                <c:pt idx="1398">
                  <c:v>41494</c:v>
                </c:pt>
                <c:pt idx="1399">
                  <c:v>41495</c:v>
                </c:pt>
                <c:pt idx="1400">
                  <c:v>41498</c:v>
                </c:pt>
                <c:pt idx="1401">
                  <c:v>41499</c:v>
                </c:pt>
                <c:pt idx="1402">
                  <c:v>41500</c:v>
                </c:pt>
                <c:pt idx="1403">
                  <c:v>41501</c:v>
                </c:pt>
                <c:pt idx="1404">
                  <c:v>41502</c:v>
                </c:pt>
                <c:pt idx="1405">
                  <c:v>41505</c:v>
                </c:pt>
                <c:pt idx="1406">
                  <c:v>41506</c:v>
                </c:pt>
                <c:pt idx="1407">
                  <c:v>41507</c:v>
                </c:pt>
                <c:pt idx="1408">
                  <c:v>41508</c:v>
                </c:pt>
                <c:pt idx="1409">
                  <c:v>41509</c:v>
                </c:pt>
                <c:pt idx="1410">
                  <c:v>41512</c:v>
                </c:pt>
                <c:pt idx="1411">
                  <c:v>41513</c:v>
                </c:pt>
                <c:pt idx="1412">
                  <c:v>41514</c:v>
                </c:pt>
                <c:pt idx="1413">
                  <c:v>41515</c:v>
                </c:pt>
                <c:pt idx="1414">
                  <c:v>41516</c:v>
                </c:pt>
                <c:pt idx="1415">
                  <c:v>41519</c:v>
                </c:pt>
                <c:pt idx="1416">
                  <c:v>41520</c:v>
                </c:pt>
                <c:pt idx="1417">
                  <c:v>41521</c:v>
                </c:pt>
                <c:pt idx="1418">
                  <c:v>41522</c:v>
                </c:pt>
                <c:pt idx="1419">
                  <c:v>41523</c:v>
                </c:pt>
                <c:pt idx="1420">
                  <c:v>41526</c:v>
                </c:pt>
                <c:pt idx="1421">
                  <c:v>41527</c:v>
                </c:pt>
                <c:pt idx="1422">
                  <c:v>41528</c:v>
                </c:pt>
                <c:pt idx="1423">
                  <c:v>41529</c:v>
                </c:pt>
                <c:pt idx="1424">
                  <c:v>41530</c:v>
                </c:pt>
                <c:pt idx="1425">
                  <c:v>41533</c:v>
                </c:pt>
                <c:pt idx="1426">
                  <c:v>41534</c:v>
                </c:pt>
                <c:pt idx="1427">
                  <c:v>41535</c:v>
                </c:pt>
                <c:pt idx="1428">
                  <c:v>41536</c:v>
                </c:pt>
                <c:pt idx="1429">
                  <c:v>41537</c:v>
                </c:pt>
                <c:pt idx="1430">
                  <c:v>41540</c:v>
                </c:pt>
                <c:pt idx="1431">
                  <c:v>41541</c:v>
                </c:pt>
                <c:pt idx="1432">
                  <c:v>41542</c:v>
                </c:pt>
                <c:pt idx="1433">
                  <c:v>41543</c:v>
                </c:pt>
                <c:pt idx="1434">
                  <c:v>41544</c:v>
                </c:pt>
                <c:pt idx="1435">
                  <c:v>41547</c:v>
                </c:pt>
                <c:pt idx="1436">
                  <c:v>41548</c:v>
                </c:pt>
                <c:pt idx="1437">
                  <c:v>41549</c:v>
                </c:pt>
                <c:pt idx="1438">
                  <c:v>41550</c:v>
                </c:pt>
                <c:pt idx="1439">
                  <c:v>41551</c:v>
                </c:pt>
                <c:pt idx="1440">
                  <c:v>41554</c:v>
                </c:pt>
                <c:pt idx="1441">
                  <c:v>41555</c:v>
                </c:pt>
                <c:pt idx="1442">
                  <c:v>41556</c:v>
                </c:pt>
                <c:pt idx="1443">
                  <c:v>41557</c:v>
                </c:pt>
                <c:pt idx="1444">
                  <c:v>41558</c:v>
                </c:pt>
                <c:pt idx="1445">
                  <c:v>41561</c:v>
                </c:pt>
                <c:pt idx="1446">
                  <c:v>41562</c:v>
                </c:pt>
                <c:pt idx="1447">
                  <c:v>41563</c:v>
                </c:pt>
                <c:pt idx="1448">
                  <c:v>41564</c:v>
                </c:pt>
                <c:pt idx="1449">
                  <c:v>41565</c:v>
                </c:pt>
                <c:pt idx="1450">
                  <c:v>41568</c:v>
                </c:pt>
                <c:pt idx="1451">
                  <c:v>41569</c:v>
                </c:pt>
                <c:pt idx="1452">
                  <c:v>41570</c:v>
                </c:pt>
                <c:pt idx="1453">
                  <c:v>41571</c:v>
                </c:pt>
                <c:pt idx="1454">
                  <c:v>41572</c:v>
                </c:pt>
                <c:pt idx="1455">
                  <c:v>41575</c:v>
                </c:pt>
                <c:pt idx="1456">
                  <c:v>41576</c:v>
                </c:pt>
                <c:pt idx="1457">
                  <c:v>41577</c:v>
                </c:pt>
                <c:pt idx="1458">
                  <c:v>41578</c:v>
                </c:pt>
                <c:pt idx="1459">
                  <c:v>41579</c:v>
                </c:pt>
                <c:pt idx="1460">
                  <c:v>41583</c:v>
                </c:pt>
                <c:pt idx="1461">
                  <c:v>41584</c:v>
                </c:pt>
                <c:pt idx="1462">
                  <c:v>41585</c:v>
                </c:pt>
                <c:pt idx="1463">
                  <c:v>41586</c:v>
                </c:pt>
                <c:pt idx="1464">
                  <c:v>41589</c:v>
                </c:pt>
                <c:pt idx="1465">
                  <c:v>41590</c:v>
                </c:pt>
                <c:pt idx="1466">
                  <c:v>41591</c:v>
                </c:pt>
                <c:pt idx="1467">
                  <c:v>41592</c:v>
                </c:pt>
                <c:pt idx="1468">
                  <c:v>41593</c:v>
                </c:pt>
                <c:pt idx="1469">
                  <c:v>41596</c:v>
                </c:pt>
                <c:pt idx="1470">
                  <c:v>41597</c:v>
                </c:pt>
                <c:pt idx="1471">
                  <c:v>41598</c:v>
                </c:pt>
                <c:pt idx="1472">
                  <c:v>41599</c:v>
                </c:pt>
                <c:pt idx="1473">
                  <c:v>41600</c:v>
                </c:pt>
                <c:pt idx="1474">
                  <c:v>41603</c:v>
                </c:pt>
                <c:pt idx="1475">
                  <c:v>41604</c:v>
                </c:pt>
                <c:pt idx="1476">
                  <c:v>41605</c:v>
                </c:pt>
                <c:pt idx="1477">
                  <c:v>41606</c:v>
                </c:pt>
                <c:pt idx="1478">
                  <c:v>41607</c:v>
                </c:pt>
                <c:pt idx="1479">
                  <c:v>41610</c:v>
                </c:pt>
                <c:pt idx="1480">
                  <c:v>41611</c:v>
                </c:pt>
                <c:pt idx="1481">
                  <c:v>41612</c:v>
                </c:pt>
                <c:pt idx="1482">
                  <c:v>41613</c:v>
                </c:pt>
                <c:pt idx="1483">
                  <c:v>41614</c:v>
                </c:pt>
                <c:pt idx="1484">
                  <c:v>41617</c:v>
                </c:pt>
                <c:pt idx="1485">
                  <c:v>41618</c:v>
                </c:pt>
                <c:pt idx="1486">
                  <c:v>41619</c:v>
                </c:pt>
                <c:pt idx="1487">
                  <c:v>41620</c:v>
                </c:pt>
                <c:pt idx="1488">
                  <c:v>41621</c:v>
                </c:pt>
                <c:pt idx="1489">
                  <c:v>41624</c:v>
                </c:pt>
                <c:pt idx="1490">
                  <c:v>41625</c:v>
                </c:pt>
                <c:pt idx="1491">
                  <c:v>41626</c:v>
                </c:pt>
                <c:pt idx="1492">
                  <c:v>41627</c:v>
                </c:pt>
                <c:pt idx="1493">
                  <c:v>41628</c:v>
                </c:pt>
                <c:pt idx="1494">
                  <c:v>41631</c:v>
                </c:pt>
                <c:pt idx="1495">
                  <c:v>41632</c:v>
                </c:pt>
                <c:pt idx="1496">
                  <c:v>41633</c:v>
                </c:pt>
                <c:pt idx="1497">
                  <c:v>41634</c:v>
                </c:pt>
                <c:pt idx="1498">
                  <c:v>41635</c:v>
                </c:pt>
                <c:pt idx="1499">
                  <c:v>41638</c:v>
                </c:pt>
                <c:pt idx="1500">
                  <c:v>41639</c:v>
                </c:pt>
                <c:pt idx="1501">
                  <c:v>41645</c:v>
                </c:pt>
                <c:pt idx="1502">
                  <c:v>41647</c:v>
                </c:pt>
                <c:pt idx="1503">
                  <c:v>41648</c:v>
                </c:pt>
                <c:pt idx="1504">
                  <c:v>41649</c:v>
                </c:pt>
                <c:pt idx="1505">
                  <c:v>41652</c:v>
                </c:pt>
                <c:pt idx="1506">
                  <c:v>41653</c:v>
                </c:pt>
                <c:pt idx="1507">
                  <c:v>41654</c:v>
                </c:pt>
                <c:pt idx="1508">
                  <c:v>41655</c:v>
                </c:pt>
                <c:pt idx="1509">
                  <c:v>41656</c:v>
                </c:pt>
                <c:pt idx="1510">
                  <c:v>41659</c:v>
                </c:pt>
                <c:pt idx="1511">
                  <c:v>41660</c:v>
                </c:pt>
                <c:pt idx="1512">
                  <c:v>41661</c:v>
                </c:pt>
                <c:pt idx="1513">
                  <c:v>41662</c:v>
                </c:pt>
                <c:pt idx="1514">
                  <c:v>41663</c:v>
                </c:pt>
                <c:pt idx="1515">
                  <c:v>41666</c:v>
                </c:pt>
                <c:pt idx="1516">
                  <c:v>41667</c:v>
                </c:pt>
                <c:pt idx="1517">
                  <c:v>41668</c:v>
                </c:pt>
                <c:pt idx="1518">
                  <c:v>41669</c:v>
                </c:pt>
                <c:pt idx="1519">
                  <c:v>41670</c:v>
                </c:pt>
                <c:pt idx="1520">
                  <c:v>41673</c:v>
                </c:pt>
                <c:pt idx="1521">
                  <c:v>41674</c:v>
                </c:pt>
                <c:pt idx="1522">
                  <c:v>41675</c:v>
                </c:pt>
                <c:pt idx="1523">
                  <c:v>41676</c:v>
                </c:pt>
                <c:pt idx="1524">
                  <c:v>41677</c:v>
                </c:pt>
                <c:pt idx="1525">
                  <c:v>41680</c:v>
                </c:pt>
                <c:pt idx="1526">
                  <c:v>41681</c:v>
                </c:pt>
                <c:pt idx="1527">
                  <c:v>41682</c:v>
                </c:pt>
                <c:pt idx="1528">
                  <c:v>41683</c:v>
                </c:pt>
                <c:pt idx="1529">
                  <c:v>41684</c:v>
                </c:pt>
                <c:pt idx="1530">
                  <c:v>41687</c:v>
                </c:pt>
                <c:pt idx="1531">
                  <c:v>41688</c:v>
                </c:pt>
                <c:pt idx="1532">
                  <c:v>41689</c:v>
                </c:pt>
                <c:pt idx="1533">
                  <c:v>41690</c:v>
                </c:pt>
                <c:pt idx="1534">
                  <c:v>41691</c:v>
                </c:pt>
                <c:pt idx="1535">
                  <c:v>41694</c:v>
                </c:pt>
                <c:pt idx="1536">
                  <c:v>41695</c:v>
                </c:pt>
                <c:pt idx="1537">
                  <c:v>41696</c:v>
                </c:pt>
                <c:pt idx="1538">
                  <c:v>41697</c:v>
                </c:pt>
                <c:pt idx="1539">
                  <c:v>41698</c:v>
                </c:pt>
                <c:pt idx="1540">
                  <c:v>41701</c:v>
                </c:pt>
                <c:pt idx="1541">
                  <c:v>41702</c:v>
                </c:pt>
                <c:pt idx="1542">
                  <c:v>41703</c:v>
                </c:pt>
                <c:pt idx="1543">
                  <c:v>41704</c:v>
                </c:pt>
                <c:pt idx="1544">
                  <c:v>41705</c:v>
                </c:pt>
                <c:pt idx="1545">
                  <c:v>41709</c:v>
                </c:pt>
                <c:pt idx="1546">
                  <c:v>41710</c:v>
                </c:pt>
                <c:pt idx="1547">
                  <c:v>41711</c:v>
                </c:pt>
                <c:pt idx="1548">
                  <c:v>41712</c:v>
                </c:pt>
                <c:pt idx="1549">
                  <c:v>41715</c:v>
                </c:pt>
                <c:pt idx="1550">
                  <c:v>41716</c:v>
                </c:pt>
                <c:pt idx="1551">
                  <c:v>41717</c:v>
                </c:pt>
                <c:pt idx="1552">
                  <c:v>41718</c:v>
                </c:pt>
                <c:pt idx="1553">
                  <c:v>41719</c:v>
                </c:pt>
                <c:pt idx="1554">
                  <c:v>41722</c:v>
                </c:pt>
                <c:pt idx="1555">
                  <c:v>41723</c:v>
                </c:pt>
                <c:pt idx="1556">
                  <c:v>41724</c:v>
                </c:pt>
                <c:pt idx="1557">
                  <c:v>41725</c:v>
                </c:pt>
                <c:pt idx="1558">
                  <c:v>41726</c:v>
                </c:pt>
                <c:pt idx="1559">
                  <c:v>41729</c:v>
                </c:pt>
                <c:pt idx="1560">
                  <c:v>41730</c:v>
                </c:pt>
                <c:pt idx="1561">
                  <c:v>41731</c:v>
                </c:pt>
                <c:pt idx="1562">
                  <c:v>41732</c:v>
                </c:pt>
                <c:pt idx="1563">
                  <c:v>41733</c:v>
                </c:pt>
                <c:pt idx="1564">
                  <c:v>41736</c:v>
                </c:pt>
                <c:pt idx="1565">
                  <c:v>41737</c:v>
                </c:pt>
                <c:pt idx="1566">
                  <c:v>41738</c:v>
                </c:pt>
                <c:pt idx="1567">
                  <c:v>41739</c:v>
                </c:pt>
                <c:pt idx="1568">
                  <c:v>41740</c:v>
                </c:pt>
                <c:pt idx="1569">
                  <c:v>41743</c:v>
                </c:pt>
                <c:pt idx="1570">
                  <c:v>41744</c:v>
                </c:pt>
                <c:pt idx="1571">
                  <c:v>41745</c:v>
                </c:pt>
                <c:pt idx="1572">
                  <c:v>41746</c:v>
                </c:pt>
                <c:pt idx="1573">
                  <c:v>41747</c:v>
                </c:pt>
                <c:pt idx="1574">
                  <c:v>41750</c:v>
                </c:pt>
                <c:pt idx="1575">
                  <c:v>41751</c:v>
                </c:pt>
                <c:pt idx="1576">
                  <c:v>41752</c:v>
                </c:pt>
                <c:pt idx="1577">
                  <c:v>41753</c:v>
                </c:pt>
                <c:pt idx="1578">
                  <c:v>41754</c:v>
                </c:pt>
                <c:pt idx="1579">
                  <c:v>41757</c:v>
                </c:pt>
                <c:pt idx="1580">
                  <c:v>41758</c:v>
                </c:pt>
                <c:pt idx="1581">
                  <c:v>41759</c:v>
                </c:pt>
                <c:pt idx="1582">
                  <c:v>41761</c:v>
                </c:pt>
                <c:pt idx="1583">
                  <c:v>41764</c:v>
                </c:pt>
                <c:pt idx="1584">
                  <c:v>41765</c:v>
                </c:pt>
                <c:pt idx="1585">
                  <c:v>41766</c:v>
                </c:pt>
                <c:pt idx="1586">
                  <c:v>41767</c:v>
                </c:pt>
                <c:pt idx="1587">
                  <c:v>41771</c:v>
                </c:pt>
                <c:pt idx="1588">
                  <c:v>41772</c:v>
                </c:pt>
                <c:pt idx="1589">
                  <c:v>41773</c:v>
                </c:pt>
                <c:pt idx="1590">
                  <c:v>41774</c:v>
                </c:pt>
                <c:pt idx="1591">
                  <c:v>41775</c:v>
                </c:pt>
                <c:pt idx="1592">
                  <c:v>41778</c:v>
                </c:pt>
                <c:pt idx="1593">
                  <c:v>41779</c:v>
                </c:pt>
                <c:pt idx="1594">
                  <c:v>41780</c:v>
                </c:pt>
                <c:pt idx="1595">
                  <c:v>41781</c:v>
                </c:pt>
                <c:pt idx="1596">
                  <c:v>41782</c:v>
                </c:pt>
                <c:pt idx="1597">
                  <c:v>41785</c:v>
                </c:pt>
                <c:pt idx="1598">
                  <c:v>41786</c:v>
                </c:pt>
                <c:pt idx="1599">
                  <c:v>41787</c:v>
                </c:pt>
                <c:pt idx="1600">
                  <c:v>41788</c:v>
                </c:pt>
                <c:pt idx="1601">
                  <c:v>41789</c:v>
                </c:pt>
                <c:pt idx="1602">
                  <c:v>41792</c:v>
                </c:pt>
                <c:pt idx="1603">
                  <c:v>41793</c:v>
                </c:pt>
                <c:pt idx="1604">
                  <c:v>41794</c:v>
                </c:pt>
                <c:pt idx="1605">
                  <c:v>41795</c:v>
                </c:pt>
                <c:pt idx="1606">
                  <c:v>41796</c:v>
                </c:pt>
                <c:pt idx="1607">
                  <c:v>41799</c:v>
                </c:pt>
                <c:pt idx="1608">
                  <c:v>41800</c:v>
                </c:pt>
                <c:pt idx="1609">
                  <c:v>41801</c:v>
                </c:pt>
                <c:pt idx="1610">
                  <c:v>41805</c:v>
                </c:pt>
                <c:pt idx="1611">
                  <c:v>41806</c:v>
                </c:pt>
                <c:pt idx="1612">
                  <c:v>41807</c:v>
                </c:pt>
                <c:pt idx="1613">
                  <c:v>41808</c:v>
                </c:pt>
                <c:pt idx="1614">
                  <c:v>41809</c:v>
                </c:pt>
                <c:pt idx="1615">
                  <c:v>41810</c:v>
                </c:pt>
                <c:pt idx="1616">
                  <c:v>41813</c:v>
                </c:pt>
                <c:pt idx="1617">
                  <c:v>41814</c:v>
                </c:pt>
                <c:pt idx="1618">
                  <c:v>41815</c:v>
                </c:pt>
                <c:pt idx="1619">
                  <c:v>41816</c:v>
                </c:pt>
                <c:pt idx="1620">
                  <c:v>41817</c:v>
                </c:pt>
                <c:pt idx="1621">
                  <c:v>41820</c:v>
                </c:pt>
                <c:pt idx="1622">
                  <c:v>41821</c:v>
                </c:pt>
                <c:pt idx="1623">
                  <c:v>41822</c:v>
                </c:pt>
                <c:pt idx="1624">
                  <c:v>41823</c:v>
                </c:pt>
                <c:pt idx="1625">
                  <c:v>41824</c:v>
                </c:pt>
                <c:pt idx="1626">
                  <c:v>41827</c:v>
                </c:pt>
                <c:pt idx="1627">
                  <c:v>41828</c:v>
                </c:pt>
                <c:pt idx="1628">
                  <c:v>41829</c:v>
                </c:pt>
                <c:pt idx="1629">
                  <c:v>41830</c:v>
                </c:pt>
                <c:pt idx="1630">
                  <c:v>41831</c:v>
                </c:pt>
                <c:pt idx="1631">
                  <c:v>41834</c:v>
                </c:pt>
                <c:pt idx="1632">
                  <c:v>41835</c:v>
                </c:pt>
                <c:pt idx="1633">
                  <c:v>41836</c:v>
                </c:pt>
                <c:pt idx="1634">
                  <c:v>41837</c:v>
                </c:pt>
                <c:pt idx="1635">
                  <c:v>41838</c:v>
                </c:pt>
                <c:pt idx="1636">
                  <c:v>41841</c:v>
                </c:pt>
                <c:pt idx="1637">
                  <c:v>41842</c:v>
                </c:pt>
                <c:pt idx="1638">
                  <c:v>41843</c:v>
                </c:pt>
                <c:pt idx="1639">
                  <c:v>41844</c:v>
                </c:pt>
                <c:pt idx="1640">
                  <c:v>41845</c:v>
                </c:pt>
                <c:pt idx="1641">
                  <c:v>41848</c:v>
                </c:pt>
                <c:pt idx="1642">
                  <c:v>41849</c:v>
                </c:pt>
                <c:pt idx="1643">
                  <c:v>41850</c:v>
                </c:pt>
                <c:pt idx="1644">
                  <c:v>41851</c:v>
                </c:pt>
                <c:pt idx="1645">
                  <c:v>41852</c:v>
                </c:pt>
                <c:pt idx="1646">
                  <c:v>41855</c:v>
                </c:pt>
                <c:pt idx="1647">
                  <c:v>41856</c:v>
                </c:pt>
                <c:pt idx="1648">
                  <c:v>41857</c:v>
                </c:pt>
                <c:pt idx="1649">
                  <c:v>41858</c:v>
                </c:pt>
                <c:pt idx="1650">
                  <c:v>41859</c:v>
                </c:pt>
                <c:pt idx="1651">
                  <c:v>41862</c:v>
                </c:pt>
                <c:pt idx="1652">
                  <c:v>41863</c:v>
                </c:pt>
                <c:pt idx="1653">
                  <c:v>41864</c:v>
                </c:pt>
                <c:pt idx="1654">
                  <c:v>41865</c:v>
                </c:pt>
                <c:pt idx="1655">
                  <c:v>41866</c:v>
                </c:pt>
                <c:pt idx="1656">
                  <c:v>41869</c:v>
                </c:pt>
                <c:pt idx="1657">
                  <c:v>41870</c:v>
                </c:pt>
                <c:pt idx="1658">
                  <c:v>41871</c:v>
                </c:pt>
                <c:pt idx="1659">
                  <c:v>41872</c:v>
                </c:pt>
                <c:pt idx="1660">
                  <c:v>41873</c:v>
                </c:pt>
                <c:pt idx="1661">
                  <c:v>41876</c:v>
                </c:pt>
                <c:pt idx="1662">
                  <c:v>41877</c:v>
                </c:pt>
                <c:pt idx="1663">
                  <c:v>41878</c:v>
                </c:pt>
                <c:pt idx="1664">
                  <c:v>41879</c:v>
                </c:pt>
                <c:pt idx="1665">
                  <c:v>41880</c:v>
                </c:pt>
                <c:pt idx="1666">
                  <c:v>41883</c:v>
                </c:pt>
                <c:pt idx="1667">
                  <c:v>41884</c:v>
                </c:pt>
                <c:pt idx="1668">
                  <c:v>41885</c:v>
                </c:pt>
                <c:pt idx="1669">
                  <c:v>41886</c:v>
                </c:pt>
                <c:pt idx="1670">
                  <c:v>41887</c:v>
                </c:pt>
                <c:pt idx="1671">
                  <c:v>41890</c:v>
                </c:pt>
                <c:pt idx="1672">
                  <c:v>41891</c:v>
                </c:pt>
                <c:pt idx="1673">
                  <c:v>41892</c:v>
                </c:pt>
                <c:pt idx="1674">
                  <c:v>41893</c:v>
                </c:pt>
                <c:pt idx="1675">
                  <c:v>41894</c:v>
                </c:pt>
                <c:pt idx="1676">
                  <c:v>41897</c:v>
                </c:pt>
                <c:pt idx="1677">
                  <c:v>41898</c:v>
                </c:pt>
                <c:pt idx="1678">
                  <c:v>41899</c:v>
                </c:pt>
                <c:pt idx="1679">
                  <c:v>41900</c:v>
                </c:pt>
                <c:pt idx="1680">
                  <c:v>41901</c:v>
                </c:pt>
                <c:pt idx="1681">
                  <c:v>41904</c:v>
                </c:pt>
                <c:pt idx="1682">
                  <c:v>41905</c:v>
                </c:pt>
                <c:pt idx="1683">
                  <c:v>41906</c:v>
                </c:pt>
                <c:pt idx="1684">
                  <c:v>41907</c:v>
                </c:pt>
                <c:pt idx="1685">
                  <c:v>41908</c:v>
                </c:pt>
                <c:pt idx="1686">
                  <c:v>41911</c:v>
                </c:pt>
                <c:pt idx="1687">
                  <c:v>41912</c:v>
                </c:pt>
                <c:pt idx="1688">
                  <c:v>41913</c:v>
                </c:pt>
                <c:pt idx="1689">
                  <c:v>41914</c:v>
                </c:pt>
                <c:pt idx="1690">
                  <c:v>41915</c:v>
                </c:pt>
                <c:pt idx="1691">
                  <c:v>41918</c:v>
                </c:pt>
                <c:pt idx="1692">
                  <c:v>41919</c:v>
                </c:pt>
                <c:pt idx="1693">
                  <c:v>41920</c:v>
                </c:pt>
                <c:pt idx="1694">
                  <c:v>41921</c:v>
                </c:pt>
                <c:pt idx="1695">
                  <c:v>41922</c:v>
                </c:pt>
                <c:pt idx="1696">
                  <c:v>41925</c:v>
                </c:pt>
                <c:pt idx="1697">
                  <c:v>41926</c:v>
                </c:pt>
                <c:pt idx="1698">
                  <c:v>41927</c:v>
                </c:pt>
                <c:pt idx="1699">
                  <c:v>41928</c:v>
                </c:pt>
                <c:pt idx="1700">
                  <c:v>41929</c:v>
                </c:pt>
                <c:pt idx="1701">
                  <c:v>41932</c:v>
                </c:pt>
                <c:pt idx="1702">
                  <c:v>41933</c:v>
                </c:pt>
                <c:pt idx="1703">
                  <c:v>41934</c:v>
                </c:pt>
                <c:pt idx="1704">
                  <c:v>41935</c:v>
                </c:pt>
                <c:pt idx="1705">
                  <c:v>41936</c:v>
                </c:pt>
                <c:pt idx="1706">
                  <c:v>41939</c:v>
                </c:pt>
                <c:pt idx="1707">
                  <c:v>41940</c:v>
                </c:pt>
                <c:pt idx="1708">
                  <c:v>41941</c:v>
                </c:pt>
                <c:pt idx="1709">
                  <c:v>41942</c:v>
                </c:pt>
                <c:pt idx="1710">
                  <c:v>41943</c:v>
                </c:pt>
                <c:pt idx="1711">
                  <c:v>41946</c:v>
                </c:pt>
                <c:pt idx="1712">
                  <c:v>41948</c:v>
                </c:pt>
                <c:pt idx="1713">
                  <c:v>41949</c:v>
                </c:pt>
                <c:pt idx="1714">
                  <c:v>41950</c:v>
                </c:pt>
                <c:pt idx="1715">
                  <c:v>41953</c:v>
                </c:pt>
                <c:pt idx="1716">
                  <c:v>41954</c:v>
                </c:pt>
                <c:pt idx="1717">
                  <c:v>41955</c:v>
                </c:pt>
                <c:pt idx="1718">
                  <c:v>41956</c:v>
                </c:pt>
                <c:pt idx="1719">
                  <c:v>41957</c:v>
                </c:pt>
                <c:pt idx="1720">
                  <c:v>41960</c:v>
                </c:pt>
                <c:pt idx="1721">
                  <c:v>41961</c:v>
                </c:pt>
                <c:pt idx="1722">
                  <c:v>41962</c:v>
                </c:pt>
                <c:pt idx="1723">
                  <c:v>41963</c:v>
                </c:pt>
                <c:pt idx="1724">
                  <c:v>41964</c:v>
                </c:pt>
                <c:pt idx="1725">
                  <c:v>41967</c:v>
                </c:pt>
                <c:pt idx="1726">
                  <c:v>41968</c:v>
                </c:pt>
                <c:pt idx="1727">
                  <c:v>41969</c:v>
                </c:pt>
                <c:pt idx="1728">
                  <c:v>41970</c:v>
                </c:pt>
                <c:pt idx="1729">
                  <c:v>41971</c:v>
                </c:pt>
                <c:pt idx="1730">
                  <c:v>41974</c:v>
                </c:pt>
                <c:pt idx="1731">
                  <c:v>41975</c:v>
                </c:pt>
                <c:pt idx="1732">
                  <c:v>41976</c:v>
                </c:pt>
                <c:pt idx="1733">
                  <c:v>41977</c:v>
                </c:pt>
                <c:pt idx="1734">
                  <c:v>41978</c:v>
                </c:pt>
                <c:pt idx="1735">
                  <c:v>41981</c:v>
                </c:pt>
                <c:pt idx="1736">
                  <c:v>41982</c:v>
                </c:pt>
                <c:pt idx="1737">
                  <c:v>41983</c:v>
                </c:pt>
                <c:pt idx="1738">
                  <c:v>41984</c:v>
                </c:pt>
                <c:pt idx="1739">
                  <c:v>41985</c:v>
                </c:pt>
                <c:pt idx="1740">
                  <c:v>41988</c:v>
                </c:pt>
                <c:pt idx="1741">
                  <c:v>41989</c:v>
                </c:pt>
                <c:pt idx="1742">
                  <c:v>41990</c:v>
                </c:pt>
                <c:pt idx="1743">
                  <c:v>41991</c:v>
                </c:pt>
                <c:pt idx="1744">
                  <c:v>41992</c:v>
                </c:pt>
                <c:pt idx="1745">
                  <c:v>41995</c:v>
                </c:pt>
                <c:pt idx="1746">
                  <c:v>41996</c:v>
                </c:pt>
                <c:pt idx="1747">
                  <c:v>41997</c:v>
                </c:pt>
                <c:pt idx="1748">
                  <c:v>41998</c:v>
                </c:pt>
                <c:pt idx="1749">
                  <c:v>41999</c:v>
                </c:pt>
                <c:pt idx="1750">
                  <c:v>42002</c:v>
                </c:pt>
                <c:pt idx="1751">
                  <c:v>42003</c:v>
                </c:pt>
                <c:pt idx="1752">
                  <c:v>42004</c:v>
                </c:pt>
                <c:pt idx="1753">
                  <c:v>42009</c:v>
                </c:pt>
                <c:pt idx="1754">
                  <c:v>42010</c:v>
                </c:pt>
                <c:pt idx="1755">
                  <c:v>42012</c:v>
                </c:pt>
                <c:pt idx="1756">
                  <c:v>42013</c:v>
                </c:pt>
                <c:pt idx="1757">
                  <c:v>42016</c:v>
                </c:pt>
                <c:pt idx="1758">
                  <c:v>42017</c:v>
                </c:pt>
                <c:pt idx="1759">
                  <c:v>42018</c:v>
                </c:pt>
                <c:pt idx="1760">
                  <c:v>42019</c:v>
                </c:pt>
                <c:pt idx="1761">
                  <c:v>42020</c:v>
                </c:pt>
                <c:pt idx="1762">
                  <c:v>42023</c:v>
                </c:pt>
                <c:pt idx="1763">
                  <c:v>42024</c:v>
                </c:pt>
                <c:pt idx="1764">
                  <c:v>42025</c:v>
                </c:pt>
                <c:pt idx="1765">
                  <c:v>42026</c:v>
                </c:pt>
                <c:pt idx="1766">
                  <c:v>42027</c:v>
                </c:pt>
                <c:pt idx="1767">
                  <c:v>42030</c:v>
                </c:pt>
                <c:pt idx="1768">
                  <c:v>42031</c:v>
                </c:pt>
                <c:pt idx="1769">
                  <c:v>42032</c:v>
                </c:pt>
                <c:pt idx="1770">
                  <c:v>42033</c:v>
                </c:pt>
                <c:pt idx="1771">
                  <c:v>42034</c:v>
                </c:pt>
                <c:pt idx="1772">
                  <c:v>42037</c:v>
                </c:pt>
                <c:pt idx="1773">
                  <c:v>42038</c:v>
                </c:pt>
                <c:pt idx="1774">
                  <c:v>42039</c:v>
                </c:pt>
                <c:pt idx="1775">
                  <c:v>42040</c:v>
                </c:pt>
                <c:pt idx="1776">
                  <c:v>42041</c:v>
                </c:pt>
                <c:pt idx="1777">
                  <c:v>42044</c:v>
                </c:pt>
                <c:pt idx="1778">
                  <c:v>42045</c:v>
                </c:pt>
                <c:pt idx="1779">
                  <c:v>42046</c:v>
                </c:pt>
                <c:pt idx="1780">
                  <c:v>42047</c:v>
                </c:pt>
                <c:pt idx="1781">
                  <c:v>42048</c:v>
                </c:pt>
                <c:pt idx="1782">
                  <c:v>42051</c:v>
                </c:pt>
                <c:pt idx="1783">
                  <c:v>42052</c:v>
                </c:pt>
                <c:pt idx="1784">
                  <c:v>42053</c:v>
                </c:pt>
                <c:pt idx="1785">
                  <c:v>42054</c:v>
                </c:pt>
                <c:pt idx="1786">
                  <c:v>42055</c:v>
                </c:pt>
                <c:pt idx="1787">
                  <c:v>42059</c:v>
                </c:pt>
                <c:pt idx="1788">
                  <c:v>42060</c:v>
                </c:pt>
                <c:pt idx="1789">
                  <c:v>42061</c:v>
                </c:pt>
                <c:pt idx="1790">
                  <c:v>42062</c:v>
                </c:pt>
                <c:pt idx="1791">
                  <c:v>42065</c:v>
                </c:pt>
                <c:pt idx="1792">
                  <c:v>42066</c:v>
                </c:pt>
                <c:pt idx="1793">
                  <c:v>42067</c:v>
                </c:pt>
                <c:pt idx="1794">
                  <c:v>42068</c:v>
                </c:pt>
                <c:pt idx="1795">
                  <c:v>42069</c:v>
                </c:pt>
                <c:pt idx="1796">
                  <c:v>42073</c:v>
                </c:pt>
                <c:pt idx="1797">
                  <c:v>42074</c:v>
                </c:pt>
                <c:pt idx="1798">
                  <c:v>42075</c:v>
                </c:pt>
                <c:pt idx="1799">
                  <c:v>42076</c:v>
                </c:pt>
                <c:pt idx="1800">
                  <c:v>42079</c:v>
                </c:pt>
                <c:pt idx="1801">
                  <c:v>42080</c:v>
                </c:pt>
                <c:pt idx="1802">
                  <c:v>42081</c:v>
                </c:pt>
                <c:pt idx="1803">
                  <c:v>42082</c:v>
                </c:pt>
                <c:pt idx="1804">
                  <c:v>42083</c:v>
                </c:pt>
                <c:pt idx="1805">
                  <c:v>42086</c:v>
                </c:pt>
                <c:pt idx="1806">
                  <c:v>42087</c:v>
                </c:pt>
                <c:pt idx="1807">
                  <c:v>42088</c:v>
                </c:pt>
                <c:pt idx="1808">
                  <c:v>42089</c:v>
                </c:pt>
                <c:pt idx="1809">
                  <c:v>42090</c:v>
                </c:pt>
                <c:pt idx="1810">
                  <c:v>42093</c:v>
                </c:pt>
                <c:pt idx="1811">
                  <c:v>42094</c:v>
                </c:pt>
                <c:pt idx="1812">
                  <c:v>42095</c:v>
                </c:pt>
                <c:pt idx="1813">
                  <c:v>42096</c:v>
                </c:pt>
                <c:pt idx="1814">
                  <c:v>42097</c:v>
                </c:pt>
                <c:pt idx="1815">
                  <c:v>42100</c:v>
                </c:pt>
                <c:pt idx="1816">
                  <c:v>42101</c:v>
                </c:pt>
                <c:pt idx="1817">
                  <c:v>42102</c:v>
                </c:pt>
                <c:pt idx="1818">
                  <c:v>42103</c:v>
                </c:pt>
                <c:pt idx="1819">
                  <c:v>42104</c:v>
                </c:pt>
                <c:pt idx="1820">
                  <c:v>42107</c:v>
                </c:pt>
                <c:pt idx="1821">
                  <c:v>42108</c:v>
                </c:pt>
                <c:pt idx="1822">
                  <c:v>42109</c:v>
                </c:pt>
                <c:pt idx="1823">
                  <c:v>42110</c:v>
                </c:pt>
                <c:pt idx="1824">
                  <c:v>42111</c:v>
                </c:pt>
                <c:pt idx="1825">
                  <c:v>42114</c:v>
                </c:pt>
                <c:pt idx="1826">
                  <c:v>42115</c:v>
                </c:pt>
                <c:pt idx="1827">
                  <c:v>42116</c:v>
                </c:pt>
                <c:pt idx="1828">
                  <c:v>42117</c:v>
                </c:pt>
                <c:pt idx="1829">
                  <c:v>42118</c:v>
                </c:pt>
                <c:pt idx="1830">
                  <c:v>42121</c:v>
                </c:pt>
                <c:pt idx="1831">
                  <c:v>42122</c:v>
                </c:pt>
                <c:pt idx="1832">
                  <c:v>42123</c:v>
                </c:pt>
                <c:pt idx="1833">
                  <c:v>42124</c:v>
                </c:pt>
                <c:pt idx="1834">
                  <c:v>42129</c:v>
                </c:pt>
                <c:pt idx="1835">
                  <c:v>42130</c:v>
                </c:pt>
                <c:pt idx="1836">
                  <c:v>42131</c:v>
                </c:pt>
                <c:pt idx="1837">
                  <c:v>42132</c:v>
                </c:pt>
                <c:pt idx="1838">
                  <c:v>42136</c:v>
                </c:pt>
                <c:pt idx="1839">
                  <c:v>42137</c:v>
                </c:pt>
                <c:pt idx="1840">
                  <c:v>42138</c:v>
                </c:pt>
                <c:pt idx="1841">
                  <c:v>42139</c:v>
                </c:pt>
                <c:pt idx="1842">
                  <c:v>42142</c:v>
                </c:pt>
                <c:pt idx="1843">
                  <c:v>42143</c:v>
                </c:pt>
                <c:pt idx="1844">
                  <c:v>42144</c:v>
                </c:pt>
                <c:pt idx="1845">
                  <c:v>42145</c:v>
                </c:pt>
                <c:pt idx="1846">
                  <c:v>42146</c:v>
                </c:pt>
                <c:pt idx="1847">
                  <c:v>42149</c:v>
                </c:pt>
                <c:pt idx="1848">
                  <c:v>42150</c:v>
                </c:pt>
                <c:pt idx="1849">
                  <c:v>42151</c:v>
                </c:pt>
                <c:pt idx="1850">
                  <c:v>42152</c:v>
                </c:pt>
                <c:pt idx="1851">
                  <c:v>42153</c:v>
                </c:pt>
                <c:pt idx="1852">
                  <c:v>42156</c:v>
                </c:pt>
                <c:pt idx="1853">
                  <c:v>42157</c:v>
                </c:pt>
                <c:pt idx="1854">
                  <c:v>42158</c:v>
                </c:pt>
                <c:pt idx="1855">
                  <c:v>42159</c:v>
                </c:pt>
                <c:pt idx="1856">
                  <c:v>42160</c:v>
                </c:pt>
                <c:pt idx="1857">
                  <c:v>42163</c:v>
                </c:pt>
                <c:pt idx="1858">
                  <c:v>42164</c:v>
                </c:pt>
                <c:pt idx="1859">
                  <c:v>42165</c:v>
                </c:pt>
                <c:pt idx="1860">
                  <c:v>42166</c:v>
                </c:pt>
                <c:pt idx="1861">
                  <c:v>42170</c:v>
                </c:pt>
                <c:pt idx="1862">
                  <c:v>42171</c:v>
                </c:pt>
                <c:pt idx="1863">
                  <c:v>42172</c:v>
                </c:pt>
                <c:pt idx="1864">
                  <c:v>42173</c:v>
                </c:pt>
                <c:pt idx="1865">
                  <c:v>42174</c:v>
                </c:pt>
                <c:pt idx="1866">
                  <c:v>42177</c:v>
                </c:pt>
                <c:pt idx="1867">
                  <c:v>42178</c:v>
                </c:pt>
                <c:pt idx="1868">
                  <c:v>42179</c:v>
                </c:pt>
                <c:pt idx="1869">
                  <c:v>42180</c:v>
                </c:pt>
                <c:pt idx="1870">
                  <c:v>42181</c:v>
                </c:pt>
                <c:pt idx="1871">
                  <c:v>42184</c:v>
                </c:pt>
                <c:pt idx="1872">
                  <c:v>42185</c:v>
                </c:pt>
                <c:pt idx="1873">
                  <c:v>42186</c:v>
                </c:pt>
                <c:pt idx="1874">
                  <c:v>42187</c:v>
                </c:pt>
                <c:pt idx="1875">
                  <c:v>42188</c:v>
                </c:pt>
                <c:pt idx="1876">
                  <c:v>42191</c:v>
                </c:pt>
                <c:pt idx="1877">
                  <c:v>42192</c:v>
                </c:pt>
                <c:pt idx="1878">
                  <c:v>42193</c:v>
                </c:pt>
                <c:pt idx="1879">
                  <c:v>42194</c:v>
                </c:pt>
                <c:pt idx="1880">
                  <c:v>42195</c:v>
                </c:pt>
                <c:pt idx="1881">
                  <c:v>42198</c:v>
                </c:pt>
                <c:pt idx="1882">
                  <c:v>42199</c:v>
                </c:pt>
                <c:pt idx="1883">
                  <c:v>42200</c:v>
                </c:pt>
                <c:pt idx="1884">
                  <c:v>42201</c:v>
                </c:pt>
                <c:pt idx="1885">
                  <c:v>42202</c:v>
                </c:pt>
                <c:pt idx="1886">
                  <c:v>42205</c:v>
                </c:pt>
                <c:pt idx="1887">
                  <c:v>42206</c:v>
                </c:pt>
                <c:pt idx="1888">
                  <c:v>42207</c:v>
                </c:pt>
                <c:pt idx="1889">
                  <c:v>42208</c:v>
                </c:pt>
                <c:pt idx="1890">
                  <c:v>42209</c:v>
                </c:pt>
                <c:pt idx="1891">
                  <c:v>42212</c:v>
                </c:pt>
                <c:pt idx="1892">
                  <c:v>42213</c:v>
                </c:pt>
                <c:pt idx="1893">
                  <c:v>42214</c:v>
                </c:pt>
                <c:pt idx="1894">
                  <c:v>42215</c:v>
                </c:pt>
                <c:pt idx="1895">
                  <c:v>42216</c:v>
                </c:pt>
                <c:pt idx="1896">
                  <c:v>42219</c:v>
                </c:pt>
                <c:pt idx="1897">
                  <c:v>42220</c:v>
                </c:pt>
                <c:pt idx="1898">
                  <c:v>42221</c:v>
                </c:pt>
                <c:pt idx="1899">
                  <c:v>42222</c:v>
                </c:pt>
                <c:pt idx="1900">
                  <c:v>42223</c:v>
                </c:pt>
                <c:pt idx="1901">
                  <c:v>42226</c:v>
                </c:pt>
                <c:pt idx="1902">
                  <c:v>42227</c:v>
                </c:pt>
                <c:pt idx="1903">
                  <c:v>42228</c:v>
                </c:pt>
                <c:pt idx="1904">
                  <c:v>42229</c:v>
                </c:pt>
                <c:pt idx="1905">
                  <c:v>42230</c:v>
                </c:pt>
                <c:pt idx="1906">
                  <c:v>42233</c:v>
                </c:pt>
                <c:pt idx="1907">
                  <c:v>42234</c:v>
                </c:pt>
                <c:pt idx="1908">
                  <c:v>42235</c:v>
                </c:pt>
                <c:pt idx="1909">
                  <c:v>42236</c:v>
                </c:pt>
                <c:pt idx="1910">
                  <c:v>42237</c:v>
                </c:pt>
                <c:pt idx="1911">
                  <c:v>42240</c:v>
                </c:pt>
                <c:pt idx="1912">
                  <c:v>42241</c:v>
                </c:pt>
                <c:pt idx="1913">
                  <c:v>42242</c:v>
                </c:pt>
                <c:pt idx="1914">
                  <c:v>42243</c:v>
                </c:pt>
                <c:pt idx="1915">
                  <c:v>42244</c:v>
                </c:pt>
                <c:pt idx="1916">
                  <c:v>42247</c:v>
                </c:pt>
                <c:pt idx="1917">
                  <c:v>42248</c:v>
                </c:pt>
                <c:pt idx="1918">
                  <c:v>42249</c:v>
                </c:pt>
                <c:pt idx="1919">
                  <c:v>42250</c:v>
                </c:pt>
                <c:pt idx="1920">
                  <c:v>42251</c:v>
                </c:pt>
                <c:pt idx="1921">
                  <c:v>42254</c:v>
                </c:pt>
                <c:pt idx="1922">
                  <c:v>42255</c:v>
                </c:pt>
                <c:pt idx="1923">
                  <c:v>42256</c:v>
                </c:pt>
                <c:pt idx="1924">
                  <c:v>42257</c:v>
                </c:pt>
                <c:pt idx="1925">
                  <c:v>42258</c:v>
                </c:pt>
                <c:pt idx="1926">
                  <c:v>42261</c:v>
                </c:pt>
                <c:pt idx="1927">
                  <c:v>42262</c:v>
                </c:pt>
                <c:pt idx="1928">
                  <c:v>42263</c:v>
                </c:pt>
                <c:pt idx="1929">
                  <c:v>42264</c:v>
                </c:pt>
                <c:pt idx="1930">
                  <c:v>42265</c:v>
                </c:pt>
                <c:pt idx="1931">
                  <c:v>42268</c:v>
                </c:pt>
                <c:pt idx="1932">
                  <c:v>42269</c:v>
                </c:pt>
                <c:pt idx="1933">
                  <c:v>42270</c:v>
                </c:pt>
                <c:pt idx="1934">
                  <c:v>42271</c:v>
                </c:pt>
                <c:pt idx="1935">
                  <c:v>42272</c:v>
                </c:pt>
                <c:pt idx="1936">
                  <c:v>42275</c:v>
                </c:pt>
                <c:pt idx="1937">
                  <c:v>42276</c:v>
                </c:pt>
                <c:pt idx="1938">
                  <c:v>42277</c:v>
                </c:pt>
                <c:pt idx="1939">
                  <c:v>42278</c:v>
                </c:pt>
                <c:pt idx="1940">
                  <c:v>42279</c:v>
                </c:pt>
                <c:pt idx="1941">
                  <c:v>42282</c:v>
                </c:pt>
                <c:pt idx="1942">
                  <c:v>42283</c:v>
                </c:pt>
                <c:pt idx="1943">
                  <c:v>42284</c:v>
                </c:pt>
                <c:pt idx="1944">
                  <c:v>42285</c:v>
                </c:pt>
                <c:pt idx="1945">
                  <c:v>42286</c:v>
                </c:pt>
                <c:pt idx="1946">
                  <c:v>42289</c:v>
                </c:pt>
                <c:pt idx="1947">
                  <c:v>42290</c:v>
                </c:pt>
                <c:pt idx="1948">
                  <c:v>42291</c:v>
                </c:pt>
                <c:pt idx="1949">
                  <c:v>42292</c:v>
                </c:pt>
                <c:pt idx="1950">
                  <c:v>42293</c:v>
                </c:pt>
                <c:pt idx="1951">
                  <c:v>42296</c:v>
                </c:pt>
                <c:pt idx="1952">
                  <c:v>42297</c:v>
                </c:pt>
                <c:pt idx="1953">
                  <c:v>42298</c:v>
                </c:pt>
                <c:pt idx="1954">
                  <c:v>42299</c:v>
                </c:pt>
                <c:pt idx="1955">
                  <c:v>42300</c:v>
                </c:pt>
                <c:pt idx="1956">
                  <c:v>42303</c:v>
                </c:pt>
                <c:pt idx="1957">
                  <c:v>42304</c:v>
                </c:pt>
                <c:pt idx="1958">
                  <c:v>42305</c:v>
                </c:pt>
                <c:pt idx="1959">
                  <c:v>42306</c:v>
                </c:pt>
                <c:pt idx="1960">
                  <c:v>42307</c:v>
                </c:pt>
                <c:pt idx="1961">
                  <c:v>42310</c:v>
                </c:pt>
                <c:pt idx="1962">
                  <c:v>42311</c:v>
                </c:pt>
                <c:pt idx="1963">
                  <c:v>42313</c:v>
                </c:pt>
                <c:pt idx="1964">
                  <c:v>42314</c:v>
                </c:pt>
                <c:pt idx="1965">
                  <c:v>42317</c:v>
                </c:pt>
                <c:pt idx="1966">
                  <c:v>42318</c:v>
                </c:pt>
                <c:pt idx="1967">
                  <c:v>42319</c:v>
                </c:pt>
                <c:pt idx="1968">
                  <c:v>42320</c:v>
                </c:pt>
                <c:pt idx="1969">
                  <c:v>42321</c:v>
                </c:pt>
                <c:pt idx="1970">
                  <c:v>42324</c:v>
                </c:pt>
                <c:pt idx="1971">
                  <c:v>42325</c:v>
                </c:pt>
                <c:pt idx="1972">
                  <c:v>42326</c:v>
                </c:pt>
                <c:pt idx="1973">
                  <c:v>42327</c:v>
                </c:pt>
                <c:pt idx="1974">
                  <c:v>42328</c:v>
                </c:pt>
                <c:pt idx="1975">
                  <c:v>42331</c:v>
                </c:pt>
                <c:pt idx="1976">
                  <c:v>42332</c:v>
                </c:pt>
                <c:pt idx="1977">
                  <c:v>42333</c:v>
                </c:pt>
                <c:pt idx="1978">
                  <c:v>42334</c:v>
                </c:pt>
                <c:pt idx="1979">
                  <c:v>42335</c:v>
                </c:pt>
                <c:pt idx="1980">
                  <c:v>42338</c:v>
                </c:pt>
                <c:pt idx="1981">
                  <c:v>42339</c:v>
                </c:pt>
                <c:pt idx="1982">
                  <c:v>42340</c:v>
                </c:pt>
                <c:pt idx="1983">
                  <c:v>42341</c:v>
                </c:pt>
                <c:pt idx="1984">
                  <c:v>42342</c:v>
                </c:pt>
                <c:pt idx="1985">
                  <c:v>42345</c:v>
                </c:pt>
                <c:pt idx="1986">
                  <c:v>42346</c:v>
                </c:pt>
                <c:pt idx="1987">
                  <c:v>42347</c:v>
                </c:pt>
                <c:pt idx="1988">
                  <c:v>42348</c:v>
                </c:pt>
                <c:pt idx="1989">
                  <c:v>42349</c:v>
                </c:pt>
                <c:pt idx="1990">
                  <c:v>42352</c:v>
                </c:pt>
                <c:pt idx="1991">
                  <c:v>42353</c:v>
                </c:pt>
                <c:pt idx="1992">
                  <c:v>42354</c:v>
                </c:pt>
                <c:pt idx="1993">
                  <c:v>42355</c:v>
                </c:pt>
                <c:pt idx="1994">
                  <c:v>42356</c:v>
                </c:pt>
                <c:pt idx="1995">
                  <c:v>42359</c:v>
                </c:pt>
                <c:pt idx="1996">
                  <c:v>42360</c:v>
                </c:pt>
                <c:pt idx="1997">
                  <c:v>42361</c:v>
                </c:pt>
                <c:pt idx="1998">
                  <c:v>42362</c:v>
                </c:pt>
                <c:pt idx="1999">
                  <c:v>42363</c:v>
                </c:pt>
                <c:pt idx="2000">
                  <c:v>42366</c:v>
                </c:pt>
                <c:pt idx="2001">
                  <c:v>42367</c:v>
                </c:pt>
                <c:pt idx="2002">
                  <c:v>42368</c:v>
                </c:pt>
                <c:pt idx="2003">
                  <c:v>42369</c:v>
                </c:pt>
                <c:pt idx="2004">
                  <c:v>42374</c:v>
                </c:pt>
                <c:pt idx="2005">
                  <c:v>42375</c:v>
                </c:pt>
                <c:pt idx="2006">
                  <c:v>42380</c:v>
                </c:pt>
                <c:pt idx="2007">
                  <c:v>42381</c:v>
                </c:pt>
                <c:pt idx="2008">
                  <c:v>42382</c:v>
                </c:pt>
                <c:pt idx="2009">
                  <c:v>42383</c:v>
                </c:pt>
                <c:pt idx="2010">
                  <c:v>42384</c:v>
                </c:pt>
                <c:pt idx="2011">
                  <c:v>42387</c:v>
                </c:pt>
                <c:pt idx="2012">
                  <c:v>42388</c:v>
                </c:pt>
                <c:pt idx="2013">
                  <c:v>42389</c:v>
                </c:pt>
                <c:pt idx="2014">
                  <c:v>42390</c:v>
                </c:pt>
                <c:pt idx="2015">
                  <c:v>42391</c:v>
                </c:pt>
                <c:pt idx="2016">
                  <c:v>42394</c:v>
                </c:pt>
                <c:pt idx="2017">
                  <c:v>42395</c:v>
                </c:pt>
                <c:pt idx="2018">
                  <c:v>42396</c:v>
                </c:pt>
                <c:pt idx="2019">
                  <c:v>42397</c:v>
                </c:pt>
                <c:pt idx="2020">
                  <c:v>42398</c:v>
                </c:pt>
                <c:pt idx="2021">
                  <c:v>42401</c:v>
                </c:pt>
                <c:pt idx="2022">
                  <c:v>42402</c:v>
                </c:pt>
                <c:pt idx="2023">
                  <c:v>42403</c:v>
                </c:pt>
                <c:pt idx="2024">
                  <c:v>42404</c:v>
                </c:pt>
                <c:pt idx="2025">
                  <c:v>42405</c:v>
                </c:pt>
                <c:pt idx="2026">
                  <c:v>42408</c:v>
                </c:pt>
                <c:pt idx="2027">
                  <c:v>42409</c:v>
                </c:pt>
                <c:pt idx="2028">
                  <c:v>42410</c:v>
                </c:pt>
                <c:pt idx="2029">
                  <c:v>42411</c:v>
                </c:pt>
                <c:pt idx="2030">
                  <c:v>42412</c:v>
                </c:pt>
                <c:pt idx="2031">
                  <c:v>42415</c:v>
                </c:pt>
                <c:pt idx="2032">
                  <c:v>42416</c:v>
                </c:pt>
                <c:pt idx="2033">
                  <c:v>42417</c:v>
                </c:pt>
                <c:pt idx="2034">
                  <c:v>42418</c:v>
                </c:pt>
                <c:pt idx="2035">
                  <c:v>42419</c:v>
                </c:pt>
                <c:pt idx="2036">
                  <c:v>42420</c:v>
                </c:pt>
                <c:pt idx="2037">
                  <c:v>42422</c:v>
                </c:pt>
                <c:pt idx="2038">
                  <c:v>42424</c:v>
                </c:pt>
                <c:pt idx="2039">
                  <c:v>42425</c:v>
                </c:pt>
                <c:pt idx="2040">
                  <c:v>42426</c:v>
                </c:pt>
                <c:pt idx="2041">
                  <c:v>42429</c:v>
                </c:pt>
                <c:pt idx="2042">
                  <c:v>42430</c:v>
                </c:pt>
                <c:pt idx="2043">
                  <c:v>42431</c:v>
                </c:pt>
                <c:pt idx="2044">
                  <c:v>42432</c:v>
                </c:pt>
                <c:pt idx="2045">
                  <c:v>42433</c:v>
                </c:pt>
                <c:pt idx="2046">
                  <c:v>42436</c:v>
                </c:pt>
                <c:pt idx="2047">
                  <c:v>42438</c:v>
                </c:pt>
                <c:pt idx="2048">
                  <c:v>42439</c:v>
                </c:pt>
                <c:pt idx="2049">
                  <c:v>42440</c:v>
                </c:pt>
                <c:pt idx="2050">
                  <c:v>42443</c:v>
                </c:pt>
                <c:pt idx="2051">
                  <c:v>42444</c:v>
                </c:pt>
                <c:pt idx="2052">
                  <c:v>42445</c:v>
                </c:pt>
                <c:pt idx="2053">
                  <c:v>42446</c:v>
                </c:pt>
                <c:pt idx="2054">
                  <c:v>42447</c:v>
                </c:pt>
                <c:pt idx="2055">
                  <c:v>42450</c:v>
                </c:pt>
                <c:pt idx="2056">
                  <c:v>42451</c:v>
                </c:pt>
                <c:pt idx="2057">
                  <c:v>42452</c:v>
                </c:pt>
                <c:pt idx="2058">
                  <c:v>42453</c:v>
                </c:pt>
                <c:pt idx="2059">
                  <c:v>42454</c:v>
                </c:pt>
                <c:pt idx="2060">
                  <c:v>42457</c:v>
                </c:pt>
                <c:pt idx="2061">
                  <c:v>42458</c:v>
                </c:pt>
                <c:pt idx="2062">
                  <c:v>42459</c:v>
                </c:pt>
                <c:pt idx="2063">
                  <c:v>42460</c:v>
                </c:pt>
                <c:pt idx="2064">
                  <c:v>42461</c:v>
                </c:pt>
                <c:pt idx="2065">
                  <c:v>42464</c:v>
                </c:pt>
                <c:pt idx="2066">
                  <c:v>42465</c:v>
                </c:pt>
                <c:pt idx="2067">
                  <c:v>42466</c:v>
                </c:pt>
                <c:pt idx="2068">
                  <c:v>42467</c:v>
                </c:pt>
                <c:pt idx="2069">
                  <c:v>42468</c:v>
                </c:pt>
                <c:pt idx="2070">
                  <c:v>42471</c:v>
                </c:pt>
              </c:numCache>
            </c:numRef>
          </c:cat>
          <c:val>
            <c:numRef>
              <c:f>Лист2!$D$2:$D$2072</c:f>
              <c:numCache>
                <c:formatCode>#,##0.00</c:formatCode>
                <c:ptCount val="207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0.38772700000000032</c:v>
                </c:pt>
                <c:pt idx="200">
                  <c:v>0.38772700000000032</c:v>
                </c:pt>
                <c:pt idx="201">
                  <c:v>0.38772700000000032</c:v>
                </c:pt>
                <c:pt idx="202">
                  <c:v>0.38772700000000032</c:v>
                </c:pt>
                <c:pt idx="203">
                  <c:v>0.42083500000000001</c:v>
                </c:pt>
                <c:pt idx="204">
                  <c:v>0.42083500000000001</c:v>
                </c:pt>
                <c:pt idx="205">
                  <c:v>0.603433</c:v>
                </c:pt>
                <c:pt idx="206">
                  <c:v>0.63097800000000082</c:v>
                </c:pt>
                <c:pt idx="207">
                  <c:v>0.63097800000000082</c:v>
                </c:pt>
                <c:pt idx="208">
                  <c:v>0.63097800000000082</c:v>
                </c:pt>
                <c:pt idx="209">
                  <c:v>0.63097800000000082</c:v>
                </c:pt>
                <c:pt idx="210">
                  <c:v>0.63097800000000082</c:v>
                </c:pt>
                <c:pt idx="211">
                  <c:v>0.63097800000000082</c:v>
                </c:pt>
                <c:pt idx="212">
                  <c:v>0.68128500000000003</c:v>
                </c:pt>
                <c:pt idx="213">
                  <c:v>0.6732850000000008</c:v>
                </c:pt>
                <c:pt idx="214">
                  <c:v>0.66739400000000082</c:v>
                </c:pt>
                <c:pt idx="215">
                  <c:v>0.81107600000000002</c:v>
                </c:pt>
                <c:pt idx="216">
                  <c:v>0.80607600000000001</c:v>
                </c:pt>
                <c:pt idx="217">
                  <c:v>0.79807600000000001</c:v>
                </c:pt>
                <c:pt idx="218">
                  <c:v>0.79284399999999999</c:v>
                </c:pt>
                <c:pt idx="219">
                  <c:v>0.79284399999999999</c:v>
                </c:pt>
                <c:pt idx="220">
                  <c:v>1.1177209999999989</c:v>
                </c:pt>
                <c:pt idx="221">
                  <c:v>1.1152209999999998</c:v>
                </c:pt>
                <c:pt idx="222">
                  <c:v>1.1152209999999998</c:v>
                </c:pt>
                <c:pt idx="223">
                  <c:v>1.048354</c:v>
                </c:pt>
                <c:pt idx="224">
                  <c:v>1.048354</c:v>
                </c:pt>
                <c:pt idx="225">
                  <c:v>1.3231359999999999</c:v>
                </c:pt>
                <c:pt idx="226">
                  <c:v>1.3216359999999998</c:v>
                </c:pt>
                <c:pt idx="227">
                  <c:v>1.3202609999999999</c:v>
                </c:pt>
                <c:pt idx="228">
                  <c:v>1.3202609999999999</c:v>
                </c:pt>
                <c:pt idx="229">
                  <c:v>1.3198609999999988</c:v>
                </c:pt>
                <c:pt idx="230">
                  <c:v>1.4508429999999999</c:v>
                </c:pt>
                <c:pt idx="231">
                  <c:v>1.4405629999999998</c:v>
                </c:pt>
                <c:pt idx="232">
                  <c:v>1.380563</c:v>
                </c:pt>
                <c:pt idx="233">
                  <c:v>1.380463</c:v>
                </c:pt>
                <c:pt idx="234">
                  <c:v>1.3773329999999999</c:v>
                </c:pt>
                <c:pt idx="235">
                  <c:v>1.5066389999999998</c:v>
                </c:pt>
                <c:pt idx="236">
                  <c:v>1.5066389999999998</c:v>
                </c:pt>
                <c:pt idx="237">
                  <c:v>1.5066389999999998</c:v>
                </c:pt>
                <c:pt idx="238">
                  <c:v>1.5032309999999998</c:v>
                </c:pt>
                <c:pt idx="239">
                  <c:v>1.5025309999999998</c:v>
                </c:pt>
                <c:pt idx="240">
                  <c:v>1.76488</c:v>
                </c:pt>
                <c:pt idx="241">
                  <c:v>1.76488</c:v>
                </c:pt>
                <c:pt idx="242">
                  <c:v>1.7640400000000001</c:v>
                </c:pt>
                <c:pt idx="243">
                  <c:v>1.76264</c:v>
                </c:pt>
                <c:pt idx="244">
                  <c:v>1.75834</c:v>
                </c:pt>
                <c:pt idx="245">
                  <c:v>1.862879</c:v>
                </c:pt>
                <c:pt idx="246">
                  <c:v>1.862879</c:v>
                </c:pt>
                <c:pt idx="247">
                  <c:v>1.7698789999999998</c:v>
                </c:pt>
                <c:pt idx="248">
                  <c:v>1.770268</c:v>
                </c:pt>
                <c:pt idx="249">
                  <c:v>1.7696179999999999</c:v>
                </c:pt>
                <c:pt idx="250">
                  <c:v>1.7628909999999998</c:v>
                </c:pt>
                <c:pt idx="251">
                  <c:v>1.7628909999999998</c:v>
                </c:pt>
                <c:pt idx="252">
                  <c:v>1.7628909999999998</c:v>
                </c:pt>
                <c:pt idx="253">
                  <c:v>1.7620909999999999</c:v>
                </c:pt>
                <c:pt idx="254">
                  <c:v>1.7790339999999998</c:v>
                </c:pt>
                <c:pt idx="255">
                  <c:v>1.7790339999999998</c:v>
                </c:pt>
                <c:pt idx="256">
                  <c:v>1.7637339999999988</c:v>
                </c:pt>
                <c:pt idx="257">
                  <c:v>1.7637339999999988</c:v>
                </c:pt>
                <c:pt idx="258">
                  <c:v>1.7637339999999988</c:v>
                </c:pt>
                <c:pt idx="259">
                  <c:v>1.7982020000000001</c:v>
                </c:pt>
                <c:pt idx="260">
                  <c:v>1.7962020000000001</c:v>
                </c:pt>
                <c:pt idx="261">
                  <c:v>1.7962020000000001</c:v>
                </c:pt>
                <c:pt idx="262">
                  <c:v>1.7962020000000001</c:v>
                </c:pt>
                <c:pt idx="263">
                  <c:v>1.835459</c:v>
                </c:pt>
                <c:pt idx="264">
                  <c:v>1.8615269999999988</c:v>
                </c:pt>
                <c:pt idx="265">
                  <c:v>1.8615269999999988</c:v>
                </c:pt>
                <c:pt idx="266">
                  <c:v>1.8615269999999988</c:v>
                </c:pt>
                <c:pt idx="267">
                  <c:v>1.8615269999999988</c:v>
                </c:pt>
                <c:pt idx="268">
                  <c:v>1.8601570000000012</c:v>
                </c:pt>
                <c:pt idx="269">
                  <c:v>1.9086289999999999</c:v>
                </c:pt>
                <c:pt idx="270">
                  <c:v>1.9086289999999999</c:v>
                </c:pt>
                <c:pt idx="271">
                  <c:v>1.9076289999999998</c:v>
                </c:pt>
                <c:pt idx="272">
                  <c:v>1.906029</c:v>
                </c:pt>
                <c:pt idx="273">
                  <c:v>1.9054289999999998</c:v>
                </c:pt>
                <c:pt idx="274">
                  <c:v>1.9241170000000014</c:v>
                </c:pt>
                <c:pt idx="275">
                  <c:v>1.9241170000000014</c:v>
                </c:pt>
                <c:pt idx="276">
                  <c:v>1.9215120000000001</c:v>
                </c:pt>
                <c:pt idx="277">
                  <c:v>1.9194370000000001</c:v>
                </c:pt>
                <c:pt idx="278">
                  <c:v>1.9194370000000001</c:v>
                </c:pt>
                <c:pt idx="279">
                  <c:v>1.9204810000000001</c:v>
                </c:pt>
                <c:pt idx="280">
                  <c:v>1.920031</c:v>
                </c:pt>
                <c:pt idx="281">
                  <c:v>1.9170400000000001</c:v>
                </c:pt>
                <c:pt idx="282">
                  <c:v>1.917038</c:v>
                </c:pt>
                <c:pt idx="283">
                  <c:v>1.918965</c:v>
                </c:pt>
                <c:pt idx="284">
                  <c:v>1.91743</c:v>
                </c:pt>
                <c:pt idx="285">
                  <c:v>1.9082300000000001</c:v>
                </c:pt>
                <c:pt idx="286">
                  <c:v>1.8567499999999999</c:v>
                </c:pt>
                <c:pt idx="287">
                  <c:v>1.8561749999999999</c:v>
                </c:pt>
                <c:pt idx="288">
                  <c:v>1.8751259999999998</c:v>
                </c:pt>
                <c:pt idx="289">
                  <c:v>1.872026</c:v>
                </c:pt>
                <c:pt idx="290">
                  <c:v>1.8498759999999999</c:v>
                </c:pt>
                <c:pt idx="291">
                  <c:v>1.8098759999999998</c:v>
                </c:pt>
                <c:pt idx="292">
                  <c:v>1.782251</c:v>
                </c:pt>
                <c:pt idx="293">
                  <c:v>1.778351</c:v>
                </c:pt>
                <c:pt idx="294">
                  <c:v>1.774551</c:v>
                </c:pt>
                <c:pt idx="295">
                  <c:v>1.7743609999999999</c:v>
                </c:pt>
                <c:pt idx="296">
                  <c:v>1.7711609999999998</c:v>
                </c:pt>
                <c:pt idx="297">
                  <c:v>1.7679699999999989</c:v>
                </c:pt>
                <c:pt idx="298">
                  <c:v>1.7609699999999988</c:v>
                </c:pt>
                <c:pt idx="299">
                  <c:v>1.7587189999999999</c:v>
                </c:pt>
                <c:pt idx="300">
                  <c:v>1.758713</c:v>
                </c:pt>
                <c:pt idx="301">
                  <c:v>1.753285</c:v>
                </c:pt>
                <c:pt idx="302">
                  <c:v>1.6874720000000001</c:v>
                </c:pt>
                <c:pt idx="303">
                  <c:v>1.6849719999999999</c:v>
                </c:pt>
                <c:pt idx="304">
                  <c:v>1.6796720000000001</c:v>
                </c:pt>
                <c:pt idx="305">
                  <c:v>1.677972</c:v>
                </c:pt>
                <c:pt idx="306">
                  <c:v>1.6661720000000011</c:v>
                </c:pt>
                <c:pt idx="307">
                  <c:v>1.6655789999999999</c:v>
                </c:pt>
                <c:pt idx="308">
                  <c:v>1.6419089999999998</c:v>
                </c:pt>
                <c:pt idx="309">
                  <c:v>1.6053639999999998</c:v>
                </c:pt>
                <c:pt idx="310">
                  <c:v>1.5953639999999998</c:v>
                </c:pt>
                <c:pt idx="311">
                  <c:v>1.5083639999999998</c:v>
                </c:pt>
                <c:pt idx="312">
                  <c:v>1.4608589999999999</c:v>
                </c:pt>
                <c:pt idx="313">
                  <c:v>1.456259</c:v>
                </c:pt>
                <c:pt idx="314">
                  <c:v>1.3957689999999998</c:v>
                </c:pt>
                <c:pt idx="315">
                  <c:v>1.3888929999999999</c:v>
                </c:pt>
                <c:pt idx="316">
                  <c:v>1.384663</c:v>
                </c:pt>
                <c:pt idx="317">
                  <c:v>1.37619</c:v>
                </c:pt>
                <c:pt idx="318">
                  <c:v>1.3543400000000001</c:v>
                </c:pt>
                <c:pt idx="319">
                  <c:v>1.315329999999999</c:v>
                </c:pt>
                <c:pt idx="320">
                  <c:v>1.30914</c:v>
                </c:pt>
                <c:pt idx="321">
                  <c:v>1.3061400000000001</c:v>
                </c:pt>
                <c:pt idx="322">
                  <c:v>1.2188870000000001</c:v>
                </c:pt>
                <c:pt idx="323">
                  <c:v>1.211087</c:v>
                </c:pt>
                <c:pt idx="324">
                  <c:v>1.1944770000000011</c:v>
                </c:pt>
                <c:pt idx="325">
                  <c:v>1.1944570000000017</c:v>
                </c:pt>
                <c:pt idx="326">
                  <c:v>1.183179</c:v>
                </c:pt>
                <c:pt idx="327">
                  <c:v>1.1541330000000001</c:v>
                </c:pt>
                <c:pt idx="328">
                  <c:v>1.150423</c:v>
                </c:pt>
                <c:pt idx="329">
                  <c:v>1.1248929999999999</c:v>
                </c:pt>
                <c:pt idx="330">
                  <c:v>1.1008929999999999</c:v>
                </c:pt>
                <c:pt idx="331">
                  <c:v>1.115407</c:v>
                </c:pt>
                <c:pt idx="332">
                  <c:v>1.1095569999999999</c:v>
                </c:pt>
                <c:pt idx="333">
                  <c:v>1.0416689999999988</c:v>
                </c:pt>
                <c:pt idx="334">
                  <c:v>1.0356689999999988</c:v>
                </c:pt>
                <c:pt idx="335">
                  <c:v>1.0321039999999999</c:v>
                </c:pt>
                <c:pt idx="336">
                  <c:v>1.0289039999999998</c:v>
                </c:pt>
                <c:pt idx="337">
                  <c:v>1.0148539999999999</c:v>
                </c:pt>
                <c:pt idx="338">
                  <c:v>1.002416</c:v>
                </c:pt>
                <c:pt idx="339">
                  <c:v>0.97016599999999997</c:v>
                </c:pt>
                <c:pt idx="340">
                  <c:v>0.918207</c:v>
                </c:pt>
                <c:pt idx="341">
                  <c:v>0.90948199999999957</c:v>
                </c:pt>
                <c:pt idx="342">
                  <c:v>0.88034199999999996</c:v>
                </c:pt>
                <c:pt idx="343">
                  <c:v>0.87534199999999995</c:v>
                </c:pt>
                <c:pt idx="344">
                  <c:v>0.87084200000000056</c:v>
                </c:pt>
                <c:pt idx="345">
                  <c:v>0.91256099999999918</c:v>
                </c:pt>
                <c:pt idx="346">
                  <c:v>0.87710299999999997</c:v>
                </c:pt>
                <c:pt idx="347">
                  <c:v>0.865483</c:v>
                </c:pt>
                <c:pt idx="348">
                  <c:v>0.86318300000000003</c:v>
                </c:pt>
                <c:pt idx="349">
                  <c:v>0.85618300000000003</c:v>
                </c:pt>
                <c:pt idx="350">
                  <c:v>0.70556199999999958</c:v>
                </c:pt>
                <c:pt idx="351">
                  <c:v>0.70246199999999959</c:v>
                </c:pt>
                <c:pt idx="352">
                  <c:v>0.68666199999999999</c:v>
                </c:pt>
                <c:pt idx="353">
                  <c:v>0.68536199999999958</c:v>
                </c:pt>
                <c:pt idx="354">
                  <c:v>0.68536199999999958</c:v>
                </c:pt>
                <c:pt idx="355">
                  <c:v>0.73484200000000055</c:v>
                </c:pt>
                <c:pt idx="356">
                  <c:v>0.72017699999999996</c:v>
                </c:pt>
                <c:pt idx="357">
                  <c:v>0.72015700000000005</c:v>
                </c:pt>
                <c:pt idx="358">
                  <c:v>0.71690699999999996</c:v>
                </c:pt>
                <c:pt idx="359">
                  <c:v>0.66114900000000099</c:v>
                </c:pt>
                <c:pt idx="360">
                  <c:v>0.65564900000000137</c:v>
                </c:pt>
                <c:pt idx="361">
                  <c:v>0.64954900000000082</c:v>
                </c:pt>
                <c:pt idx="362">
                  <c:v>0.64939899999999995</c:v>
                </c:pt>
                <c:pt idx="363">
                  <c:v>0.64916900000000055</c:v>
                </c:pt>
                <c:pt idx="364">
                  <c:v>0.71384600000000054</c:v>
                </c:pt>
                <c:pt idx="365">
                  <c:v>0.70324600000000004</c:v>
                </c:pt>
                <c:pt idx="366">
                  <c:v>0.69715099999999997</c:v>
                </c:pt>
                <c:pt idx="367">
                  <c:v>0.68915099999999996</c:v>
                </c:pt>
                <c:pt idx="368">
                  <c:v>0.68589599999999995</c:v>
                </c:pt>
                <c:pt idx="369">
                  <c:v>0.68043500000000001</c:v>
                </c:pt>
                <c:pt idx="370">
                  <c:v>0.67043500000000056</c:v>
                </c:pt>
                <c:pt idx="371">
                  <c:v>0.65551499999999996</c:v>
                </c:pt>
                <c:pt idx="372">
                  <c:v>0.65549500000000083</c:v>
                </c:pt>
                <c:pt idx="373">
                  <c:v>0.65549500000000083</c:v>
                </c:pt>
                <c:pt idx="374">
                  <c:v>0.53991400000000001</c:v>
                </c:pt>
                <c:pt idx="375">
                  <c:v>0.53761800000000004</c:v>
                </c:pt>
                <c:pt idx="376">
                  <c:v>0.53551799999999927</c:v>
                </c:pt>
                <c:pt idx="377">
                  <c:v>0.53551799999999927</c:v>
                </c:pt>
                <c:pt idx="378">
                  <c:v>0.48051800000000028</c:v>
                </c:pt>
                <c:pt idx="379">
                  <c:v>0.60859799999999997</c:v>
                </c:pt>
                <c:pt idx="380">
                  <c:v>0.60859799999999997</c:v>
                </c:pt>
                <c:pt idx="381">
                  <c:v>0.59056599999999926</c:v>
                </c:pt>
                <c:pt idx="382">
                  <c:v>0.59056599999999926</c:v>
                </c:pt>
                <c:pt idx="383">
                  <c:v>0.58956599999999926</c:v>
                </c:pt>
                <c:pt idx="384">
                  <c:v>0.594332999999999</c:v>
                </c:pt>
                <c:pt idx="385">
                  <c:v>0.58433299999999888</c:v>
                </c:pt>
                <c:pt idx="386">
                  <c:v>0.57103300000000001</c:v>
                </c:pt>
                <c:pt idx="387">
                  <c:v>0.57103300000000001</c:v>
                </c:pt>
                <c:pt idx="388">
                  <c:v>0.57103300000000001</c:v>
                </c:pt>
                <c:pt idx="389">
                  <c:v>0.63363499999999995</c:v>
                </c:pt>
                <c:pt idx="390">
                  <c:v>0.63263499999999995</c:v>
                </c:pt>
                <c:pt idx="391">
                  <c:v>0.60421000000000002</c:v>
                </c:pt>
                <c:pt idx="392">
                  <c:v>0.60271000000000052</c:v>
                </c:pt>
                <c:pt idx="393">
                  <c:v>0.59870999999999996</c:v>
                </c:pt>
                <c:pt idx="394">
                  <c:v>0.59143599999999918</c:v>
                </c:pt>
                <c:pt idx="395">
                  <c:v>0.58736599999999917</c:v>
                </c:pt>
                <c:pt idx="396">
                  <c:v>0.57956599999999958</c:v>
                </c:pt>
                <c:pt idx="397">
                  <c:v>0.54836599999999958</c:v>
                </c:pt>
                <c:pt idx="398">
                  <c:v>0.54836599999999958</c:v>
                </c:pt>
                <c:pt idx="399">
                  <c:v>0.61590699999999998</c:v>
                </c:pt>
                <c:pt idx="400">
                  <c:v>0.61090699999999998</c:v>
                </c:pt>
                <c:pt idx="401">
                  <c:v>0.60290699999999997</c:v>
                </c:pt>
                <c:pt idx="402">
                  <c:v>0.60285599999999995</c:v>
                </c:pt>
                <c:pt idx="403">
                  <c:v>0.58940399999999926</c:v>
                </c:pt>
                <c:pt idx="404">
                  <c:v>0.59128399999999925</c:v>
                </c:pt>
                <c:pt idx="405">
                  <c:v>0.59078399999999931</c:v>
                </c:pt>
                <c:pt idx="406">
                  <c:v>0.587533999999999</c:v>
                </c:pt>
                <c:pt idx="407">
                  <c:v>0.586533999999999</c:v>
                </c:pt>
                <c:pt idx="408">
                  <c:v>0.586533999999999</c:v>
                </c:pt>
                <c:pt idx="409">
                  <c:v>0.59949699999999917</c:v>
                </c:pt>
                <c:pt idx="410">
                  <c:v>0.585897</c:v>
                </c:pt>
                <c:pt idx="411">
                  <c:v>0.5545569999999993</c:v>
                </c:pt>
                <c:pt idx="412">
                  <c:v>0.55447199999999996</c:v>
                </c:pt>
                <c:pt idx="413">
                  <c:v>0.54356599999999944</c:v>
                </c:pt>
                <c:pt idx="414">
                  <c:v>0.47202000000000027</c:v>
                </c:pt>
                <c:pt idx="415">
                  <c:v>0.47202000000000027</c:v>
                </c:pt>
                <c:pt idx="416">
                  <c:v>0.45702000000000026</c:v>
                </c:pt>
                <c:pt idx="417">
                  <c:v>0.45702000000000026</c:v>
                </c:pt>
                <c:pt idx="418">
                  <c:v>0.44702000000000008</c:v>
                </c:pt>
                <c:pt idx="419">
                  <c:v>0.43705300000000002</c:v>
                </c:pt>
                <c:pt idx="420">
                  <c:v>0.43055300000000002</c:v>
                </c:pt>
                <c:pt idx="421">
                  <c:v>0.43040300000000031</c:v>
                </c:pt>
                <c:pt idx="422">
                  <c:v>0.42940300000000031</c:v>
                </c:pt>
                <c:pt idx="423">
                  <c:v>0.428203</c:v>
                </c:pt>
                <c:pt idx="424">
                  <c:v>0.42019300000000004</c:v>
                </c:pt>
                <c:pt idx="425">
                  <c:v>0.42019300000000004</c:v>
                </c:pt>
                <c:pt idx="426">
                  <c:v>0.41520900000000011</c:v>
                </c:pt>
                <c:pt idx="427">
                  <c:v>0.41520900000000011</c:v>
                </c:pt>
                <c:pt idx="428">
                  <c:v>0.41520900000000011</c:v>
                </c:pt>
                <c:pt idx="429">
                  <c:v>0.40435000000000032</c:v>
                </c:pt>
                <c:pt idx="430">
                  <c:v>0.40375</c:v>
                </c:pt>
                <c:pt idx="431">
                  <c:v>0.35117900000000002</c:v>
                </c:pt>
                <c:pt idx="432">
                  <c:v>0.35017900000000002</c:v>
                </c:pt>
                <c:pt idx="433">
                  <c:v>0.34867900000000002</c:v>
                </c:pt>
                <c:pt idx="434">
                  <c:v>0.31799900000000031</c:v>
                </c:pt>
                <c:pt idx="435">
                  <c:v>0.31649900000000031</c:v>
                </c:pt>
                <c:pt idx="436">
                  <c:v>0.30699900000000002</c:v>
                </c:pt>
                <c:pt idx="437">
                  <c:v>0.30699900000000002</c:v>
                </c:pt>
                <c:pt idx="438">
                  <c:v>0.30699900000000002</c:v>
                </c:pt>
                <c:pt idx="439">
                  <c:v>0.25114999999999998</c:v>
                </c:pt>
                <c:pt idx="440">
                  <c:v>0.24615000000000001</c:v>
                </c:pt>
                <c:pt idx="441">
                  <c:v>0.24345000000000014</c:v>
                </c:pt>
                <c:pt idx="442">
                  <c:v>0.24345000000000014</c:v>
                </c:pt>
                <c:pt idx="443">
                  <c:v>0.24345000000000014</c:v>
                </c:pt>
                <c:pt idx="444">
                  <c:v>0.23881700000000014</c:v>
                </c:pt>
                <c:pt idx="445">
                  <c:v>0.23881700000000014</c:v>
                </c:pt>
                <c:pt idx="446">
                  <c:v>0.23851700000000017</c:v>
                </c:pt>
                <c:pt idx="447">
                  <c:v>0.23851700000000017</c:v>
                </c:pt>
                <c:pt idx="448">
                  <c:v>0.23851700000000017</c:v>
                </c:pt>
                <c:pt idx="449">
                  <c:v>0.23809700000000014</c:v>
                </c:pt>
                <c:pt idx="450">
                  <c:v>0.23749700000000024</c:v>
                </c:pt>
                <c:pt idx="451">
                  <c:v>0.23749700000000024</c:v>
                </c:pt>
                <c:pt idx="452">
                  <c:v>0.23679700000000017</c:v>
                </c:pt>
                <c:pt idx="453">
                  <c:v>0.23679700000000017</c:v>
                </c:pt>
                <c:pt idx="454">
                  <c:v>0.27604500000000004</c:v>
                </c:pt>
                <c:pt idx="455">
                  <c:v>0.27604500000000004</c:v>
                </c:pt>
                <c:pt idx="456">
                  <c:v>0.26004000000000005</c:v>
                </c:pt>
                <c:pt idx="457">
                  <c:v>0.26004000000000005</c:v>
                </c:pt>
                <c:pt idx="458">
                  <c:v>0.26004000000000005</c:v>
                </c:pt>
                <c:pt idx="459">
                  <c:v>0.23376300000000014</c:v>
                </c:pt>
                <c:pt idx="460">
                  <c:v>0.23347499999999999</c:v>
                </c:pt>
                <c:pt idx="461">
                  <c:v>0.23297499999999999</c:v>
                </c:pt>
                <c:pt idx="462">
                  <c:v>0.22897500000000001</c:v>
                </c:pt>
                <c:pt idx="463">
                  <c:v>0.227578</c:v>
                </c:pt>
                <c:pt idx="464">
                  <c:v>0.227578</c:v>
                </c:pt>
                <c:pt idx="465">
                  <c:v>0.22027099999999997</c:v>
                </c:pt>
                <c:pt idx="466">
                  <c:v>0.21869100000000014</c:v>
                </c:pt>
                <c:pt idx="467">
                  <c:v>0.20869099999999999</c:v>
                </c:pt>
                <c:pt idx="468">
                  <c:v>0.21106400000000014</c:v>
                </c:pt>
                <c:pt idx="469">
                  <c:v>0.21006400000000014</c:v>
                </c:pt>
                <c:pt idx="470">
                  <c:v>0.20574400000000023</c:v>
                </c:pt>
                <c:pt idx="471">
                  <c:v>0.20454400000000014</c:v>
                </c:pt>
                <c:pt idx="472">
                  <c:v>0.20454400000000014</c:v>
                </c:pt>
                <c:pt idx="473">
                  <c:v>0.20431500000000014</c:v>
                </c:pt>
                <c:pt idx="474">
                  <c:v>0.20421500000000017</c:v>
                </c:pt>
                <c:pt idx="475">
                  <c:v>0.19921500000000014</c:v>
                </c:pt>
                <c:pt idx="476">
                  <c:v>0.19921500000000014</c:v>
                </c:pt>
                <c:pt idx="477">
                  <c:v>0.19921500000000014</c:v>
                </c:pt>
                <c:pt idx="478">
                  <c:v>0.19784399999999999</c:v>
                </c:pt>
                <c:pt idx="479">
                  <c:v>0.19784399999999999</c:v>
                </c:pt>
                <c:pt idx="480">
                  <c:v>0.19784399999999999</c:v>
                </c:pt>
                <c:pt idx="481">
                  <c:v>0.19689400000000001</c:v>
                </c:pt>
                <c:pt idx="482">
                  <c:v>0.19689400000000001</c:v>
                </c:pt>
                <c:pt idx="483">
                  <c:v>0.195352</c:v>
                </c:pt>
                <c:pt idx="484">
                  <c:v>0.195352</c:v>
                </c:pt>
                <c:pt idx="485">
                  <c:v>0.195352</c:v>
                </c:pt>
                <c:pt idx="486">
                  <c:v>0.19375200000000001</c:v>
                </c:pt>
                <c:pt idx="487">
                  <c:v>0.19375200000000001</c:v>
                </c:pt>
                <c:pt idx="488">
                  <c:v>0.19514200000000001</c:v>
                </c:pt>
                <c:pt idx="489">
                  <c:v>0.19514200000000001</c:v>
                </c:pt>
                <c:pt idx="490">
                  <c:v>0.194802</c:v>
                </c:pt>
                <c:pt idx="491">
                  <c:v>0.194802</c:v>
                </c:pt>
                <c:pt idx="492">
                  <c:v>0.194802</c:v>
                </c:pt>
                <c:pt idx="493">
                  <c:v>0.19458300000000001</c:v>
                </c:pt>
                <c:pt idx="494">
                  <c:v>0.19448299999999999</c:v>
                </c:pt>
                <c:pt idx="495">
                  <c:v>0.19448299999999999</c:v>
                </c:pt>
                <c:pt idx="496">
                  <c:v>0.194383</c:v>
                </c:pt>
                <c:pt idx="497">
                  <c:v>0.19176000000000001</c:v>
                </c:pt>
                <c:pt idx="498">
                  <c:v>0.19043299999999999</c:v>
                </c:pt>
                <c:pt idx="499">
                  <c:v>0.19043299999999999</c:v>
                </c:pt>
                <c:pt idx="500">
                  <c:v>0.18983300000000014</c:v>
                </c:pt>
                <c:pt idx="501">
                  <c:v>0.18873300000000023</c:v>
                </c:pt>
                <c:pt idx="502">
                  <c:v>0.18338699999999999</c:v>
                </c:pt>
                <c:pt idx="503">
                  <c:v>0.18338699999999999</c:v>
                </c:pt>
                <c:pt idx="504">
                  <c:v>0.17158200000000001</c:v>
                </c:pt>
                <c:pt idx="505">
                  <c:v>0.17128199999999999</c:v>
                </c:pt>
                <c:pt idx="506">
                  <c:v>0.17028199999999999</c:v>
                </c:pt>
                <c:pt idx="507">
                  <c:v>0.16443900000000014</c:v>
                </c:pt>
                <c:pt idx="508">
                  <c:v>0.14824600000000024</c:v>
                </c:pt>
                <c:pt idx="509">
                  <c:v>0.14325299999999999</c:v>
                </c:pt>
                <c:pt idx="510">
                  <c:v>0.14325299999999999</c:v>
                </c:pt>
                <c:pt idx="511">
                  <c:v>0.14019799999999999</c:v>
                </c:pt>
                <c:pt idx="512">
                  <c:v>0.11529399999999999</c:v>
                </c:pt>
                <c:pt idx="513">
                  <c:v>0.11329400000000012</c:v>
                </c:pt>
                <c:pt idx="514">
                  <c:v>0.105851</c:v>
                </c:pt>
                <c:pt idx="515">
                  <c:v>0.10505100000000002</c:v>
                </c:pt>
                <c:pt idx="516">
                  <c:v>0.10480100000000002</c:v>
                </c:pt>
                <c:pt idx="517">
                  <c:v>0.10480100000000002</c:v>
                </c:pt>
                <c:pt idx="518">
                  <c:v>0.104051</c:v>
                </c:pt>
                <c:pt idx="519">
                  <c:v>0.102951</c:v>
                </c:pt>
                <c:pt idx="520">
                  <c:v>0.101351</c:v>
                </c:pt>
                <c:pt idx="521">
                  <c:v>9.9199000000000065E-2</c:v>
                </c:pt>
                <c:pt idx="522">
                  <c:v>9.8409000000000024E-2</c:v>
                </c:pt>
                <c:pt idx="523">
                  <c:v>9.1987000000000013E-2</c:v>
                </c:pt>
                <c:pt idx="524">
                  <c:v>9.1987000000000013E-2</c:v>
                </c:pt>
                <c:pt idx="525">
                  <c:v>9.1987000000000013E-2</c:v>
                </c:pt>
                <c:pt idx="526">
                  <c:v>9.1987000000000013E-2</c:v>
                </c:pt>
                <c:pt idx="527">
                  <c:v>9.3992000000000048E-2</c:v>
                </c:pt>
                <c:pt idx="528">
                  <c:v>9.3691000000000135E-2</c:v>
                </c:pt>
                <c:pt idx="529">
                  <c:v>9.2591000000000007E-2</c:v>
                </c:pt>
                <c:pt idx="530">
                  <c:v>9.1896000000000047E-2</c:v>
                </c:pt>
                <c:pt idx="531">
                  <c:v>8.8996000000000089E-2</c:v>
                </c:pt>
                <c:pt idx="532">
                  <c:v>8.8946000000000067E-2</c:v>
                </c:pt>
                <c:pt idx="533">
                  <c:v>8.8846000000000064E-2</c:v>
                </c:pt>
                <c:pt idx="534">
                  <c:v>8.8846000000000064E-2</c:v>
                </c:pt>
                <c:pt idx="535">
                  <c:v>8.8846000000000064E-2</c:v>
                </c:pt>
                <c:pt idx="536">
                  <c:v>8.906600000000009E-2</c:v>
                </c:pt>
                <c:pt idx="537">
                  <c:v>8.7416000000000008E-2</c:v>
                </c:pt>
                <c:pt idx="538">
                  <c:v>8.6791000000000021E-2</c:v>
                </c:pt>
                <c:pt idx="539">
                  <c:v>8.6791000000000021E-2</c:v>
                </c:pt>
                <c:pt idx="540">
                  <c:v>8.2832000000000003E-2</c:v>
                </c:pt>
                <c:pt idx="541">
                  <c:v>7.8332000000000068E-2</c:v>
                </c:pt>
                <c:pt idx="542">
                  <c:v>7.8332000000000068E-2</c:v>
                </c:pt>
                <c:pt idx="543">
                  <c:v>7.8332000000000068E-2</c:v>
                </c:pt>
                <c:pt idx="544">
                  <c:v>7.8332000000000068E-2</c:v>
                </c:pt>
                <c:pt idx="545">
                  <c:v>7.5361000000000067E-2</c:v>
                </c:pt>
                <c:pt idx="546">
                  <c:v>7.5361000000000067E-2</c:v>
                </c:pt>
                <c:pt idx="547">
                  <c:v>7.1860999999999994E-2</c:v>
                </c:pt>
                <c:pt idx="548">
                  <c:v>7.1360999999999994E-2</c:v>
                </c:pt>
                <c:pt idx="549">
                  <c:v>7.1360999999999994E-2</c:v>
                </c:pt>
                <c:pt idx="550">
                  <c:v>6.9223999999999994E-2</c:v>
                </c:pt>
                <c:pt idx="551">
                  <c:v>6.9223999999999994E-2</c:v>
                </c:pt>
                <c:pt idx="552">
                  <c:v>6.9223999999999994E-2</c:v>
                </c:pt>
                <c:pt idx="553">
                  <c:v>6.9223999999999994E-2</c:v>
                </c:pt>
                <c:pt idx="554">
                  <c:v>6.9223999999999994E-2</c:v>
                </c:pt>
                <c:pt idx="555">
                  <c:v>6.9787000000000071E-2</c:v>
                </c:pt>
                <c:pt idx="556">
                  <c:v>6.9587000000000024E-2</c:v>
                </c:pt>
                <c:pt idx="557">
                  <c:v>6.9487000000000063E-2</c:v>
                </c:pt>
                <c:pt idx="558">
                  <c:v>6.9487000000000063E-2</c:v>
                </c:pt>
                <c:pt idx="559">
                  <c:v>6.9487000000000063E-2</c:v>
                </c:pt>
                <c:pt idx="560">
                  <c:v>6.3510999999999998E-2</c:v>
                </c:pt>
                <c:pt idx="561">
                  <c:v>6.3510999999999998E-2</c:v>
                </c:pt>
                <c:pt idx="562">
                  <c:v>6.3510999999999998E-2</c:v>
                </c:pt>
                <c:pt idx="563">
                  <c:v>6.3510999999999998E-2</c:v>
                </c:pt>
                <c:pt idx="564">
                  <c:v>6.3510999999999998E-2</c:v>
                </c:pt>
                <c:pt idx="565">
                  <c:v>6.1255999999999977E-2</c:v>
                </c:pt>
                <c:pt idx="566">
                  <c:v>6.1255999999999977E-2</c:v>
                </c:pt>
                <c:pt idx="567">
                  <c:v>6.1255999999999977E-2</c:v>
                </c:pt>
                <c:pt idx="568">
                  <c:v>6.1255999999999977E-2</c:v>
                </c:pt>
                <c:pt idx="569">
                  <c:v>6.1005999999999998E-2</c:v>
                </c:pt>
                <c:pt idx="570">
                  <c:v>6.0416000000000053E-2</c:v>
                </c:pt>
                <c:pt idx="571">
                  <c:v>6.0416000000000053E-2</c:v>
                </c:pt>
                <c:pt idx="572">
                  <c:v>6.0416000000000053E-2</c:v>
                </c:pt>
                <c:pt idx="573">
                  <c:v>6.0166000000000039E-2</c:v>
                </c:pt>
                <c:pt idx="574">
                  <c:v>6.0166000000000039E-2</c:v>
                </c:pt>
                <c:pt idx="575">
                  <c:v>6.0055999999999998E-2</c:v>
                </c:pt>
                <c:pt idx="576">
                  <c:v>5.9605999999999999E-2</c:v>
                </c:pt>
                <c:pt idx="577">
                  <c:v>5.9605999999999999E-2</c:v>
                </c:pt>
                <c:pt idx="578">
                  <c:v>5.9605999999999999E-2</c:v>
                </c:pt>
                <c:pt idx="579">
                  <c:v>5.9605999999999999E-2</c:v>
                </c:pt>
                <c:pt idx="580">
                  <c:v>5.9605999999999999E-2</c:v>
                </c:pt>
                <c:pt idx="581">
                  <c:v>5.9605999999999999E-2</c:v>
                </c:pt>
                <c:pt idx="582">
                  <c:v>5.7605999999999997E-2</c:v>
                </c:pt>
                <c:pt idx="583">
                  <c:v>5.8923000000000003E-2</c:v>
                </c:pt>
                <c:pt idx="584">
                  <c:v>5.8923000000000003E-2</c:v>
                </c:pt>
                <c:pt idx="585">
                  <c:v>5.8923000000000003E-2</c:v>
                </c:pt>
                <c:pt idx="586">
                  <c:v>5.8773000000000013E-2</c:v>
                </c:pt>
                <c:pt idx="587">
                  <c:v>5.8773000000000013E-2</c:v>
                </c:pt>
                <c:pt idx="588">
                  <c:v>5.8146999999999997E-2</c:v>
                </c:pt>
                <c:pt idx="589">
                  <c:v>5.8146999999999997E-2</c:v>
                </c:pt>
                <c:pt idx="590">
                  <c:v>5.7497000000000055E-2</c:v>
                </c:pt>
                <c:pt idx="591">
                  <c:v>5.7497000000000055E-2</c:v>
                </c:pt>
                <c:pt idx="592">
                  <c:v>5.7497000000000055E-2</c:v>
                </c:pt>
                <c:pt idx="593">
                  <c:v>5.7297000000000042E-2</c:v>
                </c:pt>
                <c:pt idx="594">
                  <c:v>5.7297000000000042E-2</c:v>
                </c:pt>
                <c:pt idx="595">
                  <c:v>5.7297000000000042E-2</c:v>
                </c:pt>
                <c:pt idx="596">
                  <c:v>5.7297000000000042E-2</c:v>
                </c:pt>
                <c:pt idx="597">
                  <c:v>5.6297000000000014E-2</c:v>
                </c:pt>
                <c:pt idx="598">
                  <c:v>5.5883000000000044E-2</c:v>
                </c:pt>
                <c:pt idx="599">
                  <c:v>5.5883000000000044E-2</c:v>
                </c:pt>
                <c:pt idx="600">
                  <c:v>5.5733000000000046E-2</c:v>
                </c:pt>
                <c:pt idx="601">
                  <c:v>5.5733000000000046E-2</c:v>
                </c:pt>
                <c:pt idx="602">
                  <c:v>5.5733000000000046E-2</c:v>
                </c:pt>
                <c:pt idx="603">
                  <c:v>5.5782000000000061E-2</c:v>
                </c:pt>
                <c:pt idx="604">
                  <c:v>5.5782000000000061E-2</c:v>
                </c:pt>
                <c:pt idx="605">
                  <c:v>5.5782000000000061E-2</c:v>
                </c:pt>
                <c:pt idx="606">
                  <c:v>5.5782000000000061E-2</c:v>
                </c:pt>
                <c:pt idx="607">
                  <c:v>5.3032000000000044E-2</c:v>
                </c:pt>
                <c:pt idx="608">
                  <c:v>5.3032000000000044E-2</c:v>
                </c:pt>
                <c:pt idx="609">
                  <c:v>5.3032000000000044E-2</c:v>
                </c:pt>
                <c:pt idx="610">
                  <c:v>5.2882000000000054E-2</c:v>
                </c:pt>
                <c:pt idx="611">
                  <c:v>5.2882000000000054E-2</c:v>
                </c:pt>
                <c:pt idx="612">
                  <c:v>5.0503000000000013E-2</c:v>
                </c:pt>
                <c:pt idx="613">
                  <c:v>5.0503000000000013E-2</c:v>
                </c:pt>
                <c:pt idx="614">
                  <c:v>5.0473000000000004E-2</c:v>
                </c:pt>
                <c:pt idx="615">
                  <c:v>5.0473000000000004E-2</c:v>
                </c:pt>
                <c:pt idx="616">
                  <c:v>5.0473000000000004E-2</c:v>
                </c:pt>
                <c:pt idx="617">
                  <c:v>5.0294000000000012E-2</c:v>
                </c:pt>
                <c:pt idx="618">
                  <c:v>5.0294000000000012E-2</c:v>
                </c:pt>
                <c:pt idx="619">
                  <c:v>5.0077000000000003E-2</c:v>
                </c:pt>
                <c:pt idx="620">
                  <c:v>1.8100000000000019E-2</c:v>
                </c:pt>
                <c:pt idx="621">
                  <c:v>1.8100000000000019E-2</c:v>
                </c:pt>
                <c:pt idx="622">
                  <c:v>1.7516E-2</c:v>
                </c:pt>
                <c:pt idx="623">
                  <c:v>1.7516E-2</c:v>
                </c:pt>
                <c:pt idx="624">
                  <c:v>1.7516E-2</c:v>
                </c:pt>
                <c:pt idx="625">
                  <c:v>1.7516E-2</c:v>
                </c:pt>
                <c:pt idx="626">
                  <c:v>1.7516E-2</c:v>
                </c:pt>
                <c:pt idx="627">
                  <c:v>1.7365999999999999E-2</c:v>
                </c:pt>
                <c:pt idx="628">
                  <c:v>1.7365999999999999E-2</c:v>
                </c:pt>
                <c:pt idx="629">
                  <c:v>1.7365999999999999E-2</c:v>
                </c:pt>
                <c:pt idx="630">
                  <c:v>1.7365999999999999E-2</c:v>
                </c:pt>
                <c:pt idx="631">
                  <c:v>1.7365999999999999E-2</c:v>
                </c:pt>
                <c:pt idx="632">
                  <c:v>1.5850000000000003E-2</c:v>
                </c:pt>
                <c:pt idx="633">
                  <c:v>1.5650000000000001E-2</c:v>
                </c:pt>
                <c:pt idx="634">
                  <c:v>1.5650000000000001E-2</c:v>
                </c:pt>
                <c:pt idx="635">
                  <c:v>1.5650000000000001E-2</c:v>
                </c:pt>
                <c:pt idx="636">
                  <c:v>1.5650000000000001E-2</c:v>
                </c:pt>
                <c:pt idx="637">
                  <c:v>1.5953999999999999E-2</c:v>
                </c:pt>
                <c:pt idx="638">
                  <c:v>1.5953999999999999E-2</c:v>
                </c:pt>
                <c:pt idx="639">
                  <c:v>1.5438E-2</c:v>
                </c:pt>
                <c:pt idx="640">
                  <c:v>1.5438E-2</c:v>
                </c:pt>
                <c:pt idx="641">
                  <c:v>1.5438E-2</c:v>
                </c:pt>
                <c:pt idx="642">
                  <c:v>1.4943000000000001E-2</c:v>
                </c:pt>
                <c:pt idx="643">
                  <c:v>1.4943000000000001E-2</c:v>
                </c:pt>
                <c:pt idx="644">
                  <c:v>1.4943000000000001E-2</c:v>
                </c:pt>
                <c:pt idx="645">
                  <c:v>1.4943000000000001E-2</c:v>
                </c:pt>
                <c:pt idx="646">
                  <c:v>1.4943000000000001E-2</c:v>
                </c:pt>
                <c:pt idx="647">
                  <c:v>1.4733E-2</c:v>
                </c:pt>
                <c:pt idx="648">
                  <c:v>1.4733E-2</c:v>
                </c:pt>
                <c:pt idx="649">
                  <c:v>1.4433999999999994E-2</c:v>
                </c:pt>
                <c:pt idx="650">
                  <c:v>1.4433999999999994E-2</c:v>
                </c:pt>
                <c:pt idx="651">
                  <c:v>1.4433999999999994E-2</c:v>
                </c:pt>
                <c:pt idx="652">
                  <c:v>1.4433999999999994E-2</c:v>
                </c:pt>
                <c:pt idx="653">
                  <c:v>1.4433999999999994E-2</c:v>
                </c:pt>
                <c:pt idx="654">
                  <c:v>1.4433999999999994E-2</c:v>
                </c:pt>
                <c:pt idx="655">
                  <c:v>1.4433999999999994E-2</c:v>
                </c:pt>
                <c:pt idx="656">
                  <c:v>1.4433999999999994E-2</c:v>
                </c:pt>
                <c:pt idx="657">
                  <c:v>1.2633999999999998E-2</c:v>
                </c:pt>
                <c:pt idx="658">
                  <c:v>1.2633999999999998E-2</c:v>
                </c:pt>
                <c:pt idx="659">
                  <c:v>1.2633999999999998E-2</c:v>
                </c:pt>
                <c:pt idx="660">
                  <c:v>1.2633999999999998E-2</c:v>
                </c:pt>
                <c:pt idx="661">
                  <c:v>1.2633999999999998E-2</c:v>
                </c:pt>
                <c:pt idx="662">
                  <c:v>1.2454E-2</c:v>
                </c:pt>
                <c:pt idx="663">
                  <c:v>1.2454E-2</c:v>
                </c:pt>
                <c:pt idx="664">
                  <c:v>1.2454E-2</c:v>
                </c:pt>
                <c:pt idx="665">
                  <c:v>1.2454E-2</c:v>
                </c:pt>
                <c:pt idx="666">
                  <c:v>1.2454E-2</c:v>
                </c:pt>
                <c:pt idx="667">
                  <c:v>1.1854000000000003E-2</c:v>
                </c:pt>
                <c:pt idx="668">
                  <c:v>1.1854000000000003E-2</c:v>
                </c:pt>
                <c:pt idx="669">
                  <c:v>1.1653999999999999E-2</c:v>
                </c:pt>
                <c:pt idx="670">
                  <c:v>1.1653999999999999E-2</c:v>
                </c:pt>
                <c:pt idx="671">
                  <c:v>1.1653999999999999E-2</c:v>
                </c:pt>
                <c:pt idx="672">
                  <c:v>1.0773E-2</c:v>
                </c:pt>
                <c:pt idx="673">
                  <c:v>1.0773E-2</c:v>
                </c:pt>
                <c:pt idx="674">
                  <c:v>1.0518E-2</c:v>
                </c:pt>
                <c:pt idx="675">
                  <c:v>1.0518E-2</c:v>
                </c:pt>
                <c:pt idx="676">
                  <c:v>1.0518E-2</c:v>
                </c:pt>
                <c:pt idx="677">
                  <c:v>1.0518E-2</c:v>
                </c:pt>
                <c:pt idx="678">
                  <c:v>1.0518E-2</c:v>
                </c:pt>
                <c:pt idx="679">
                  <c:v>1.0518E-2</c:v>
                </c:pt>
                <c:pt idx="680">
                  <c:v>1.0468E-2</c:v>
                </c:pt>
                <c:pt idx="681">
                  <c:v>1.8910000000000016E-3</c:v>
                </c:pt>
                <c:pt idx="682">
                  <c:v>1.8930000000000019E-3</c:v>
                </c:pt>
                <c:pt idx="683">
                  <c:v>1.8910000000000016E-3</c:v>
                </c:pt>
                <c:pt idx="684">
                  <c:v>1.8910000000000016E-3</c:v>
                </c:pt>
                <c:pt idx="685">
                  <c:v>1.7409999999999999E-3</c:v>
                </c:pt>
                <c:pt idx="686">
                  <c:v>1.7409999999999999E-3</c:v>
                </c:pt>
                <c:pt idx="687">
                  <c:v>1.7409999999999999E-3</c:v>
                </c:pt>
                <c:pt idx="688">
                  <c:v>1.7409999999999999E-3</c:v>
                </c:pt>
                <c:pt idx="689">
                  <c:v>1.7409999999999999E-3</c:v>
                </c:pt>
                <c:pt idx="690">
                  <c:v>1.7409999999999999E-3</c:v>
                </c:pt>
                <c:pt idx="691">
                  <c:v>1.7409999999999999E-3</c:v>
                </c:pt>
                <c:pt idx="692">
                  <c:v>9.7000000000000048E-4</c:v>
                </c:pt>
                <c:pt idx="693">
                  <c:v>9.7000000000000048E-4</c:v>
                </c:pt>
                <c:pt idx="694">
                  <c:v>9.7000000000000048E-4</c:v>
                </c:pt>
                <c:pt idx="695">
                  <c:v>9.7000000000000048E-4</c:v>
                </c:pt>
                <c:pt idx="696">
                  <c:v>9.7000000000000048E-4</c:v>
                </c:pt>
                <c:pt idx="697">
                  <c:v>7.8000000000000074E-4</c:v>
                </c:pt>
                <c:pt idx="698">
                  <c:v>7.8000000000000074E-4</c:v>
                </c:pt>
                <c:pt idx="699">
                  <c:v>7.8000000000000074E-4</c:v>
                </c:pt>
                <c:pt idx="700">
                  <c:v>7.8000000000000074E-4</c:v>
                </c:pt>
                <c:pt idx="701">
                  <c:v>7.8000000000000074E-4</c:v>
                </c:pt>
                <c:pt idx="702">
                  <c:v>6.850000000000006E-4</c:v>
                </c:pt>
                <c:pt idx="703">
                  <c:v>6.850000000000006E-4</c:v>
                </c:pt>
                <c:pt idx="704">
                  <c:v>6.850000000000006E-4</c:v>
                </c:pt>
                <c:pt idx="705">
                  <c:v>6.850000000000006E-4</c:v>
                </c:pt>
                <c:pt idx="706">
                  <c:v>6.850000000000006E-4</c:v>
                </c:pt>
                <c:pt idx="707">
                  <c:v>1.1000000000000019E-4</c:v>
                </c:pt>
                <c:pt idx="708">
                  <c:v>1.1000000000000019E-4</c:v>
                </c:pt>
                <c:pt idx="709">
                  <c:v>6.000000000000009E-5</c:v>
                </c:pt>
                <c:pt idx="710">
                  <c:v>6.000000000000009E-5</c:v>
                </c:pt>
                <c:pt idx="711">
                  <c:v>6.000000000000009E-5</c:v>
                </c:pt>
                <c:pt idx="712">
                  <c:v>6.000000000000009E-5</c:v>
                </c:pt>
                <c:pt idx="713">
                  <c:v>6.000000000000009E-5</c:v>
                </c:pt>
                <c:pt idx="714">
                  <c:v>6.000000000000009E-5</c:v>
                </c:pt>
                <c:pt idx="715">
                  <c:v>6.000000000000009E-5</c:v>
                </c:pt>
                <c:pt idx="716">
                  <c:v>6.000000000000009E-5</c:v>
                </c:pt>
                <c:pt idx="717">
                  <c:v>6.000000000000009E-5</c:v>
                </c:pt>
                <c:pt idx="718">
                  <c:v>6.000000000000009E-5</c:v>
                </c:pt>
                <c:pt idx="719">
                  <c:v>6.000000000000009E-5</c:v>
                </c:pt>
                <c:pt idx="720">
                  <c:v>6.000000000000009E-5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0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0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0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0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0</c:v>
                </c:pt>
                <c:pt idx="1550">
                  <c:v>0</c:v>
                </c:pt>
                <c:pt idx="1551">
                  <c:v>0</c:v>
                </c:pt>
                <c:pt idx="1552">
                  <c:v>0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</c:v>
                </c:pt>
                <c:pt idx="1561">
                  <c:v>0</c:v>
                </c:pt>
                <c:pt idx="1562">
                  <c:v>0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0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</c:numCache>
            </c:numRef>
          </c:val>
        </c:ser>
        <c:axId val="59292672"/>
        <c:axId val="59306752"/>
      </c:areaChart>
      <c:dateAx>
        <c:axId val="59292672"/>
        <c:scaling>
          <c:orientation val="minMax"/>
          <c:max val="42562"/>
          <c:min val="39448"/>
        </c:scaling>
        <c:axPos val="b"/>
        <c:majorGridlines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9306752"/>
        <c:crosses val="autoZero"/>
        <c:auto val="1"/>
        <c:lblOffset val="100"/>
      </c:dateAx>
      <c:valAx>
        <c:axId val="59306752"/>
        <c:scaling>
          <c:orientation val="minMax"/>
        </c:scaling>
        <c:axPos val="l"/>
        <c:majorGridlines/>
        <c:numFmt formatCode="#,##0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59292672"/>
        <c:crosses val="autoZero"/>
        <c:crossBetween val="midCat"/>
        <c:majorUnit val="1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legend>
      <c:legendPos val="b"/>
      <c:txPr>
        <a:bodyPr/>
        <a:lstStyle/>
        <a:p>
          <a:pPr>
            <a:defRPr b="1"/>
          </a:pPr>
          <a:endParaRPr lang="ru-RU"/>
        </a:p>
      </c:txPr>
    </c:legend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Лист1!$B$21:$H$21</c:f>
              <c:numCache>
                <c:formatCode>dd/mm/yyyy</c:formatCode>
                <c:ptCount val="7"/>
                <c:pt idx="0">
                  <c:v>42005</c:v>
                </c:pt>
                <c:pt idx="1">
                  <c:v>42095</c:v>
                </c:pt>
                <c:pt idx="2">
                  <c:v>42186</c:v>
                </c:pt>
                <c:pt idx="3">
                  <c:v>42278</c:v>
                </c:pt>
                <c:pt idx="4">
                  <c:v>42339</c:v>
                </c:pt>
                <c:pt idx="5">
                  <c:v>42370</c:v>
                </c:pt>
                <c:pt idx="6">
                  <c:v>42430</c:v>
                </c:pt>
              </c:numCache>
            </c:numRef>
          </c:cat>
          <c:val>
            <c:numRef>
              <c:f>Лист1!$B$22:$H$22</c:f>
              <c:numCache>
                <c:formatCode>0.0</c:formatCode>
                <c:ptCount val="7"/>
                <c:pt idx="0">
                  <c:v>6.5726000000000004</c:v>
                </c:pt>
                <c:pt idx="1">
                  <c:v>5.2381000000000002</c:v>
                </c:pt>
                <c:pt idx="2">
                  <c:v>4.6335999999999995</c:v>
                </c:pt>
                <c:pt idx="3">
                  <c:v>3.4870000000000001</c:v>
                </c:pt>
                <c:pt idx="4">
                  <c:v>2.7074000000000011</c:v>
                </c:pt>
                <c:pt idx="5">
                  <c:v>2.9623770500000002</c:v>
                </c:pt>
                <c:pt idx="6">
                  <c:v>1.71248672</c:v>
                </c:pt>
              </c:numCache>
            </c:numRef>
          </c:val>
        </c:ser>
        <c:marker val="1"/>
        <c:axId val="72012544"/>
        <c:axId val="72014080"/>
      </c:lineChart>
      <c:dateAx>
        <c:axId val="72012544"/>
        <c:scaling>
          <c:orientation val="minMax"/>
        </c:scaling>
        <c:axPos val="b"/>
        <c:numFmt formatCode="dd/mm/yyyy" sourceLinked="1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72014080"/>
        <c:crosses val="autoZero"/>
        <c:auto val="1"/>
        <c:lblOffset val="100"/>
      </c:dateAx>
      <c:valAx>
        <c:axId val="72014080"/>
        <c:scaling>
          <c:orientation val="minMax"/>
        </c:scaling>
        <c:axPos val="l"/>
        <c:majorGridlines/>
        <c:numFmt formatCode="0" sourceLinked="0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72012544"/>
        <c:crosses val="autoZero"/>
        <c:crossBetween val="midCat"/>
      </c:valAx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plotArea>
    <c:plotVisOnly val="1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/>
          <a:lstStyle>
            <a:lvl1pPr algn="r">
              <a:defRPr sz="1200"/>
            </a:lvl1pPr>
          </a:lstStyle>
          <a:p>
            <a:pPr>
              <a:defRPr/>
            </a:pPr>
            <a:fld id="{EDDE9B34-2E3E-4C0E-9BE4-5E6AD7D4B383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78" tIns="45089" rIns="90178" bIns="45089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598" y="4643549"/>
            <a:ext cx="5335893" cy="4398407"/>
          </a:xfrm>
          <a:prstGeom prst="rect">
            <a:avLst/>
          </a:prstGeom>
        </p:spPr>
        <p:txBody>
          <a:bodyPr vert="horz" lIns="90178" tIns="45089" rIns="90178" bIns="4508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955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866" y="9283955"/>
            <a:ext cx="2890665" cy="488712"/>
          </a:xfrm>
          <a:prstGeom prst="rect">
            <a:avLst/>
          </a:prstGeom>
        </p:spPr>
        <p:txBody>
          <a:bodyPr vert="horz" lIns="90178" tIns="45089" rIns="90178" bIns="45089" rtlCol="0" anchor="b"/>
          <a:lstStyle>
            <a:lvl1pPr algn="r">
              <a:defRPr sz="1200"/>
            </a:lvl1pPr>
          </a:lstStyle>
          <a:p>
            <a:pPr>
              <a:defRPr/>
            </a:pPr>
            <a:fld id="{58318F29-5AB4-4E16-AD36-F71ADD28B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11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12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oc id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20000209MO-MO0056GCh-r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6809AE-575A-44B1-ADFB-C2AB039FBB47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22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3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4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5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6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7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8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9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oc id"/>
          <p:cNvSpPr txBox="1">
            <a:spLocks noGrp="1" noChangeArrowheads="1"/>
          </p:cNvSpPr>
          <p:nvPr/>
        </p:nvSpPr>
        <p:spPr bwMode="auto">
          <a:xfrm>
            <a:off x="0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r>
              <a:rPr lang="ru-RU" sz="1200" dirty="0"/>
              <a:t>20000209MO-MO0056GCh-r</a:t>
            </a:r>
          </a:p>
        </p:txBody>
      </p:sp>
      <p:sp>
        <p:nvSpPr>
          <p:cNvPr id="9219" name="Rectangle 7"/>
          <p:cNvSpPr txBox="1">
            <a:spLocks noGrp="1" noChangeArrowheads="1"/>
          </p:cNvSpPr>
          <p:nvPr/>
        </p:nvSpPr>
        <p:spPr bwMode="auto">
          <a:xfrm>
            <a:off x="3776866" y="9283955"/>
            <a:ext cx="2890665" cy="48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178" tIns="45089" rIns="90178" bIns="45089" anchor="b"/>
          <a:lstStyle/>
          <a:p>
            <a:pPr algn="r"/>
            <a:fld id="{C52310AC-2BFD-4CA8-AF69-E349E997A438}" type="slidenum">
              <a:rPr lang="ru-RU" sz="1200"/>
              <a:pPr algn="r"/>
              <a:t>10</a:t>
            </a:fld>
            <a:endParaRPr lang="ru-RU" sz="1200" dirty="0"/>
          </a:p>
        </p:txBody>
      </p:sp>
      <p:sp>
        <p:nvSpPr>
          <p:cNvPr id="9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873" y="4640406"/>
            <a:ext cx="4887342" cy="16814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46C86-E18C-4C50-9CB1-D76C74C62CF2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4D596-1BA6-44D9-BD78-60BDFBE37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B886A-3134-4B36-9489-80729474D373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0350-4F93-493C-A18F-8C972BBEC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9F642-960E-4BEE-A2F7-23D88BBDF1C1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48F2C-1194-4A78-9EBF-38F9D6993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4C89-22BF-4BE2-AF31-E09DA40FEF42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56933-008C-45F1-86D7-B837F5970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035EC-A54D-44D2-B630-217A4EBF9974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6057-4BF5-451A-B084-9C0F271A7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01056-F37F-435E-996E-089843F512DC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87FDF-DA90-47B6-916D-9FF1C7AFC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6BC57-9AB1-4C82-84C9-F8074DC100C4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38152-FEAD-4772-AECC-66E0E096C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28899-2CEB-4C53-A63F-60056202615E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7B90-2982-4D5B-9E85-2238A434E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1E398-75EE-4104-95E7-AA5EE48C5C10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5188D-BC3F-48F3-ADB4-0ADA4DC22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FAAD-97D0-4234-99A8-7FEDD8A4F244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3F201-9EB7-4734-989E-B271274AF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7D008-F484-45F9-8C99-DC10A5DC5059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D058-F553-4448-99F5-7FC20F93E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BF185F-2A19-44F9-A6AF-9A5E02200052}" type="datetimeFigureOut">
              <a:rPr lang="ru-RU"/>
              <a:pPr>
                <a:defRPr/>
              </a:pPr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504AFA-4245-4615-B03B-6E25C7270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chart" Target="../charts/char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chart" Target="../charts/char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chart" Target="../charts/chart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chart" Target="../charts/chart4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chart" Target="../charts/chart5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86313"/>
            <a:ext cx="9144000" cy="2071687"/>
          </a:xfrm>
          <a:solidFill>
            <a:srgbClr val="C06109"/>
          </a:solidFill>
        </p:spPr>
        <p:txBody>
          <a:bodyPr/>
          <a:lstStyle/>
          <a:p>
            <a:pPr algn="r"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Максим Осадчий</a:t>
            </a:r>
          </a:p>
          <a:p>
            <a:pPr algn="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Начальник Аналитического управления </a:t>
            </a:r>
          </a:p>
          <a:p>
            <a:pPr algn="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Член Совета директоров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Рисунок 4" descr="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142875"/>
            <a:ext cx="24288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66602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МЕЖДУНАРОДНЫЙ МЕЖБАНКОВСКИЙ ФОРУМ ММВА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Сочи, 20-23 апреля 2015 года</a:t>
            </a:r>
            <a:r>
              <a:rPr 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 от структурного дефицита ликвидности к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профициту</a:t>
            </a:r>
            <a:endParaRPr 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755576" y="1484784"/>
          <a:ext cx="7215335" cy="5170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971600" y="1412776"/>
          <a:ext cx="7719391" cy="5170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65767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Кредиты, депозиты и прочие привлеченные средства, полученные кредитными организациями от Банка России,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трлн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043608" y="1276350"/>
          <a:ext cx="7056784" cy="4384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115616" y="1352550"/>
          <a:ext cx="6696744" cy="5172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657671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Сальдо операций Банка России по предоставлению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абсорбированию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рублевой ликвидности,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трлн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043608" y="1484784"/>
          <a:ext cx="676875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7501" y="1340764"/>
          <a:ext cx="8856986" cy="5337864"/>
        </p:xfrm>
        <a:graphic>
          <a:graphicData uri="http://schemas.openxmlformats.org/drawingml/2006/table">
            <a:tbl>
              <a:tblPr/>
              <a:tblGrid>
                <a:gridCol w="4072290"/>
                <a:gridCol w="683528"/>
                <a:gridCol w="683528"/>
                <a:gridCol w="683528"/>
                <a:gridCol w="683528"/>
                <a:gridCol w="683528"/>
                <a:gridCol w="683528"/>
                <a:gridCol w="683528"/>
              </a:tblGrid>
              <a:tr h="2955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01.01.2015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01.04.2015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01.07.2015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01.10.2015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01.12.2015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01.01.2016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01.03.2016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68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Предоставление ликвидности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Кредиты  "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овернайт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Ломбардные кредиты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Сделки "валютный своп"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121,6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Операции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репо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96,2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275,9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289,3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264,9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299,7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Кредиты, обеспеченные золотом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Кредиты, обеспеченные нерыночными активами или поручительствами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2055,9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598,0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335,1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122,7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234,8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4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Аукционы по предоставлению кредитов, обеспеченных нерыночными активами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2370,9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2892,0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2685,0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2438,8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1967,9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1553,8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Аукционы </a:t>
                      </a:r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репо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2727,6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1910,8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1572,3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912,0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951,8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1448,5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491,0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Аукционы валютный своп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Итого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7377,1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5530,3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4926,7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3767,5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3125,0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3520,1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2051,2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06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Абсорбирование</a:t>
                      </a:r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ликвидности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Депозитные аукционы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Депозитные операции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804,5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417,6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557,8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338,7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Итого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804,5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292,2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293,1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280,5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417,6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557,8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338,7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Сальдо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6572,6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5238,1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4633,6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3487,0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2707,4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2962,4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1712,5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65767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Задолженность банков перед ЦБ по сделкам валютного РЕПО на 1 апреля 2016 года,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 (отсечка 1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331639" y="1484790"/>
          <a:ext cx="6912769" cy="4032435"/>
        </p:xfrm>
        <a:graphic>
          <a:graphicData uri="http://schemas.openxmlformats.org/drawingml/2006/table">
            <a:tbl>
              <a:tblPr/>
              <a:tblGrid>
                <a:gridCol w="667185"/>
                <a:gridCol w="4559091"/>
                <a:gridCol w="1686493"/>
              </a:tblGrid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Задолженность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ФК ОТКРЫТИЕ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920,9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СЕВЕРНЫЙ МОРСКОЙ ПУТЬ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60,4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РУССКИЙ СТАНДАРТ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38,1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ЮГРА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30,6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БИНБАНК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20,9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УРАЛЬСКИЙ БАНК РЕКОНСТРУКЦИИ И РАЗВИТИЯ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15,9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ВОСТОЧНЫЙ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6,9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СКИБ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2,8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СОВКОМБАНК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2,7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БАНК "САНКТ-ПЕТЕРБУРГ"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2,0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ИНБАНК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1,9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ТИНЬКОФФ 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 1,7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688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1 109,4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65767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Задолженность банков перед ЦБ по сделкам рублевого РЕПО на 1 апреля 2016 года,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 (отсечка 10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руб.)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55576" y="1412767"/>
          <a:ext cx="7632849" cy="4248480"/>
        </p:xfrm>
        <a:graphic>
          <a:graphicData uri="http://schemas.openxmlformats.org/drawingml/2006/table">
            <a:tbl>
              <a:tblPr/>
              <a:tblGrid>
                <a:gridCol w="880713"/>
                <a:gridCol w="5137494"/>
                <a:gridCol w="1614642"/>
              </a:tblGrid>
              <a:tr h="28323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Задолженность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ВТБ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260,5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ФК ОТКРЫТИЕ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249,6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ПРОМСВЯЗЬБАНК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36,6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БИНБАНК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25,1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ХАНТЫ-МАНСИЙСКИЙ БАНК ОТКРЫТИЕ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23,9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 БФА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22,3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АК БАРС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18,3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ТАВРИЧЕСКИЙ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15,4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АБСОЛЮТ 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15,0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СВЯЗЬ-БАНК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10,7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БАНК "САНКТ-ПЕТЕРБУРГ"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10,0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ВТБ 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10,0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832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841,3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134076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банковского сектора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27584" y="2060849"/>
          <a:ext cx="7200799" cy="3744414"/>
        </p:xfrm>
        <a:graphic>
          <a:graphicData uri="http://schemas.openxmlformats.org/drawingml/2006/table">
            <a:tbl>
              <a:tblPr/>
              <a:tblGrid>
                <a:gridCol w="4336225"/>
                <a:gridCol w="899343"/>
                <a:gridCol w="1065888"/>
                <a:gridCol w="899343"/>
              </a:tblGrid>
              <a:tr h="532802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январь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февраль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март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5476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Активы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-0,6%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-2,6%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28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Корпоративный кредит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-0,8%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-4,2%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328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Розничный кредит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-0,6%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-0,1%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-0,5%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28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Вклады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-1,8%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-2,0%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5328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Средства предприятий и организаций 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-4,5%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5328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Финансовый результат,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млрд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руб.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32,2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82,6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109,3</a:t>
                      </a:r>
                    </a:p>
                  </a:txBody>
                  <a:tcPr marL="7697" marR="7697" marT="7697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6147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ctrTitle"/>
            <p:custDataLst>
              <p:tags r:id="rId3"/>
            </p:custDataLst>
          </p:nvPr>
        </p:nvSpPr>
        <p:spPr>
          <a:xfrm>
            <a:off x="2643174" y="3571876"/>
            <a:ext cx="3786187" cy="3063880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D05E0D"/>
                </a:solidFill>
              </a:rPr>
              <a:t/>
            </a:r>
            <a:br>
              <a:rPr lang="ru-RU" sz="2800" b="1" dirty="0" smtClean="0">
                <a:solidFill>
                  <a:srgbClr val="D05E0D"/>
                </a:solidFill>
              </a:rPr>
            </a:br>
            <a:r>
              <a:rPr lang="ru-RU" sz="2800" b="1" dirty="0" smtClean="0">
                <a:solidFill>
                  <a:srgbClr val="D05E0D"/>
                </a:solidFill>
              </a:rPr>
              <a:t/>
            </a:r>
            <a:br>
              <a:rPr lang="ru-RU" sz="2800" b="1" dirty="0" smtClean="0">
                <a:solidFill>
                  <a:srgbClr val="D05E0D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Максим Осадчий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Максим Осадчий</a:t>
            </a:r>
            <a:b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начальник Аналитического управления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член Совета директоров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ООО «Банк БКФ»</a:t>
            </a:r>
            <a:b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                             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/>
            </a:r>
            <a:b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sz="1600" dirty="0" smtClean="0">
                <a:latin typeface="+mn-lt"/>
              </a:rPr>
              <a:t>125047, г. Москва, 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ул. Большая Полянка, д. </a:t>
            </a:r>
            <a:r>
              <a:rPr lang="en-US" sz="1600" dirty="0" smtClean="0">
                <a:latin typeface="+mn-lt"/>
              </a:rPr>
              <a:t>2/10 </a:t>
            </a:r>
            <a:r>
              <a:rPr lang="ru-RU" sz="1600" dirty="0" smtClean="0">
                <a:latin typeface="+mn-lt"/>
              </a:rPr>
              <a:t>стр. </a:t>
            </a:r>
            <a:r>
              <a:rPr lang="en-US" sz="1600" dirty="0" smtClean="0">
                <a:latin typeface="+mn-lt"/>
              </a:rPr>
              <a:t>1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Тел.: +7 495 514 08 10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Факс: +7 495 514 08 12</a:t>
            </a:r>
            <a:br>
              <a:rPr lang="ru-RU" sz="1600" dirty="0" smtClean="0">
                <a:latin typeface="+mn-lt"/>
              </a:rPr>
            </a:br>
            <a:r>
              <a:rPr lang="en-US" sz="1600" dirty="0" smtClean="0">
                <a:latin typeface="+mn-lt"/>
              </a:rPr>
              <a:t>e-mail: osadchyms@cfb.ru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 smtClean="0"/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  <a:latin typeface="+mj-lt"/>
              </a:rPr>
              <a:t>   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151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6154" name="Прямоугольник 17"/>
          <p:cNvSpPr>
            <a:spLocks noChangeArrowheads="1"/>
          </p:cNvSpPr>
          <p:nvPr/>
        </p:nvSpPr>
        <p:spPr bwMode="auto">
          <a:xfrm>
            <a:off x="4429125" y="400050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/>
            </a:r>
            <a:br>
              <a:rPr lang="ru-RU" sz="1200"/>
            </a:br>
            <a:endParaRPr lang="ru-RU" sz="1200"/>
          </a:p>
        </p:txBody>
      </p:sp>
      <p:sp>
        <p:nvSpPr>
          <p:cNvPr id="11" name="TextBox 10"/>
          <p:cNvSpPr txBox="1"/>
          <p:nvPr/>
        </p:nvSpPr>
        <p:spPr>
          <a:xfrm>
            <a:off x="1785918" y="2285992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Благодарю за внимание!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Но, невзирая на снижение нефтяных цен, мы видим, что ситуация в экономике продолжает стабилизироваться. Поэтому я не концентрировалась бы на слове кризис. Нашу ситуацию лучше всего описывает термин «новая реальность».</a:t>
            </a:r>
          </a:p>
          <a:p>
            <a:pPr algn="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Ксения Юдаева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ближайшей перспективе возможен постепенный переход от дефицита к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ликвидности банковского сектора. Это может произойти уже в 2016 году.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ликвидности – это такая ситуация, когда спрос банков на размещение средств в центральном банке выше, чем их спрос на рефинансирование. Основной фактор перехода – поступление ликвидности по бюджетному каналу. Оно происходит за счет превышения расходов бюджета над его доходами, финансируемого в основном за счет средств Резервного фонда.</a:t>
            </a:r>
          </a:p>
          <a:p>
            <a:pPr algn="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Эльвира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Набиуллина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марта 2016 года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Макроэкономическая ситуация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Темп сокращения ВВП снижается: 3,7% в 2015 году,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1,8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- в 2016 году (прогноз МВФ)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Инфляция снижается (март – 7,3% против 8,1% в феврале)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Рубль укрепляется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Структурный дефицит ликвидности сокращается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Кредитные ставки снижаются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Отток капитала сокращается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$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58,1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2015 г. против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152,9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2014 г.</a:t>
            </a:r>
            <a:endPara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$7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кв. 2016 г. против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$3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2,9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млрд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1 кв. 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Структурный дефицит ликвидности банковского сектора 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банковского сектора, характеризующееся существованием устойчивой потребности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 кредитных организаций в привлечении ликвидности за счет операций с Банком России.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Структурный дефицит ликвидности - разница между задолженностью по операциям рефинансирования и операциям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абсорбирования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Банка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1196752"/>
            <a:ext cx="89644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Структурный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ликвидности банковского сектора 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банковского сектора, характеризующееся существованием устойчивой потребности у кредитных организаций в размещении средств в  Банке России.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Структурный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профицит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ликвидности - разница между задолженностью по операциям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абсорбирования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 операциям рефинансирования Банка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484784"/>
            <a:ext cx="90364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Коридор процентных ставок Банка России (процентный коридор)</a:t>
            </a: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системы процентных ставок Банка России. Процентный коридор имеет следующую структуру: центр коридора задается ключевой ставкой Банка России; верхняя и нижняя границы, симметричные относительно ключевой ставки, формируются процентными ставками по  операциям постоянного действия на срок 1 день (депозитным операциям и операциям рефинансирования).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 smtClean="0"/>
          </a:p>
          <a:p>
            <a:r>
              <a:rPr lang="ru-RU" b="1" dirty="0" smtClean="0">
                <a:solidFill>
                  <a:srgbClr val="C061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 о ДКП ЦБ РФ</a:t>
            </a:r>
            <a:endParaRPr lang="ru-RU" b="1" dirty="0">
              <a:solidFill>
                <a:srgbClr val="C061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196752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Операции постоянного действия по предоставлению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ликвидности:</a:t>
            </a:r>
            <a:endParaRPr lang="en-US" sz="32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кредиты «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овернайт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ломбардные кредиты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кредиты, обеспеченные нерыночными активами или поручительствами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кредиты, обеспеченных золотом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операции РЕПО по фиксированной ставке</a:t>
            </a:r>
          </a:p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операции валютный своп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cK Document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374900" y="4845050"/>
            <a:ext cx="42973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400"/>
          </a:p>
        </p:txBody>
      </p:sp>
      <p:sp>
        <p:nvSpPr>
          <p:cNvPr id="307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54938" y="6303963"/>
            <a:ext cx="117157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0" tIns="0" rIns="0" bIns="0"/>
          <a:lstStyle/>
          <a:p>
            <a:pPr defTabSz="839788">
              <a:spcBef>
                <a:spcPct val="50000"/>
              </a:spcBef>
            </a:pPr>
            <a:endParaRPr lang="en-US" sz="1400"/>
          </a:p>
        </p:txBody>
      </p:sp>
      <p:sp>
        <p:nvSpPr>
          <p:cNvPr id="307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47900" y="4297363"/>
            <a:ext cx="4295775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36625"/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3078" name="Rectangle 12"/>
          <p:cNvSpPr>
            <a:spLocks noChangeArrowheads="1"/>
          </p:cNvSpPr>
          <p:nvPr/>
        </p:nvSpPr>
        <p:spPr bwMode="auto">
          <a:xfrm>
            <a:off x="0" y="0"/>
            <a:ext cx="9144000" cy="1193800"/>
          </a:xfrm>
          <a:prstGeom prst="rect">
            <a:avLst/>
          </a:prstGeom>
          <a:solidFill>
            <a:srgbClr val="C0610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ru-RU" sz="2400" b="1" dirty="0">
                <a:solidFill>
                  <a:schemeClr val="bg1"/>
                </a:solidFill>
              </a:rPr>
              <a:t>      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  <a:p>
            <a:pPr>
              <a:defRPr/>
            </a:pP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Рисунок 7" descr="лого белый на оранжевом.cdr.JPG"/>
          <p:cNvPicPr>
            <a:picLocks noChangeAspect="1"/>
          </p:cNvPicPr>
          <p:nvPr/>
        </p:nvPicPr>
        <p:blipFill>
          <a:blip r:embed="rId6" cstate="print"/>
          <a:srcRect l="2931" b="2063"/>
          <a:stretch>
            <a:fillRect/>
          </a:stretch>
        </p:blipFill>
        <p:spPr bwMode="auto">
          <a:xfrm>
            <a:off x="6842125" y="0"/>
            <a:ext cx="2301875" cy="1173163"/>
          </a:xfrm>
          <a:prstGeom prst="rect">
            <a:avLst/>
          </a:prstGeom>
          <a:solidFill>
            <a:srgbClr val="D05E0D"/>
          </a:solidFill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63" y="1428750"/>
            <a:ext cx="8143875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6F6F6F"/>
              </a:solidFill>
              <a:latin typeface="+mn-lt"/>
            </a:endParaRPr>
          </a:p>
          <a:p>
            <a:pPr algn="ctr">
              <a:defRPr/>
            </a:pP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en-US" sz="1600" dirty="0">
                <a:solidFill>
                  <a:srgbClr val="D05E0D"/>
                </a:solidFill>
                <a:latin typeface="+mn-lt"/>
              </a:rPr>
              <a:t> </a:t>
            </a: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r>
              <a:rPr lang="ru-RU" sz="1600" dirty="0">
                <a:solidFill>
                  <a:srgbClr val="6F6F6F"/>
                </a:solidFill>
                <a:latin typeface="+mn-lt"/>
              </a:rPr>
              <a:t/>
            </a:r>
            <a:br>
              <a:rPr lang="ru-RU" sz="1600" dirty="0">
                <a:solidFill>
                  <a:srgbClr val="6F6F6F"/>
                </a:solidFill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1484784"/>
            <a:ext cx="9036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Операции постоянного действия по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абсорбированию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ликвидности: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Депозитные операции постоянного действия на условиях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овернайт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том-некст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спот-некст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и «до востребования»</a:t>
            </a:r>
            <a:endParaRPr lang="ru-RU" sz="2000" b="1" dirty="0">
              <a:solidFill>
                <a:srgbClr val="C061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20.75"/>
  <p:tag name="LLEFT" val=" 283.375"/>
  <p:tag name="RESIZE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443.375"/>
  <p:tag name="LLEFT" val=" 283.375"/>
  <p:tag name="RESIZE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40"/>
  <p:tag name="LLEFT" val=" 283.375"/>
  <p:tag name="RESIZE" val="Yes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11223</TotalTime>
  <Words>841</Words>
  <Application>Microsoft Office PowerPoint</Application>
  <PresentationFormat>Экран (4:3)</PresentationFormat>
  <Paragraphs>405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Максим Осадчий Максим Осадчий начальник Аналитического управления член Совета директоров ООО «Банк БКФ»                                 125047, г. Москва,  ул. Большая Полянка, д. 2/10 стр. 1 Тел.: +7 495 514 08 10 Факс: +7 495 514 08 12 e-mail: osadchyms@cfb.ru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 В. Иванов</dc:creator>
  <cp:lastModifiedBy>OsadchyMS</cp:lastModifiedBy>
  <cp:revision>1017</cp:revision>
  <dcterms:created xsi:type="dcterms:W3CDTF">2012-01-16T07:55:22Z</dcterms:created>
  <dcterms:modified xsi:type="dcterms:W3CDTF">2016-04-19T17:46:40Z</dcterms:modified>
</cp:coreProperties>
</file>